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15" r:id="rId5"/>
    <p:sldId id="408" r:id="rId6"/>
    <p:sldId id="406" r:id="rId7"/>
    <p:sldId id="410" r:id="rId8"/>
    <p:sldId id="393" r:id="rId9"/>
    <p:sldId id="394" r:id="rId10"/>
    <p:sldId id="396" r:id="rId11"/>
    <p:sldId id="413" r:id="rId12"/>
    <p:sldId id="403" r:id="rId13"/>
    <p:sldId id="405" r:id="rId14"/>
    <p:sldId id="404" r:id="rId15"/>
    <p:sldId id="407" r:id="rId16"/>
    <p:sldId id="342" r:id="rId17"/>
    <p:sldId id="411" r:id="rId18"/>
    <p:sldId id="412" r:id="rId19"/>
    <p:sldId id="401" r:id="rId20"/>
    <p:sldId id="383" r:id="rId21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3E"/>
    <a:srgbClr val="FCCF61"/>
    <a:srgbClr val="C13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FD1BE-2A6A-47F9-AC27-94E311213562}" v="28" dt="2025-02-04T09:36:06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Rinnekari" userId="3f4e5216-5b4a-4b5c-96ab-1246d9e14c1d" providerId="ADAL" clId="{2E8FD1BE-2A6A-47F9-AC27-94E311213562}"/>
    <pc:docChg chg="custSel addSld delSld modSld sldOrd">
      <pc:chgData name="Johanna Rinnekari" userId="3f4e5216-5b4a-4b5c-96ab-1246d9e14c1d" providerId="ADAL" clId="{2E8FD1BE-2A6A-47F9-AC27-94E311213562}" dt="2025-02-04T11:47:26.507" v="1294" actId="20577"/>
      <pc:docMkLst>
        <pc:docMk/>
      </pc:docMkLst>
      <pc:sldChg chg="addSp delSp modSp mod">
        <pc:chgData name="Johanna Rinnekari" userId="3f4e5216-5b4a-4b5c-96ab-1246d9e14c1d" providerId="ADAL" clId="{2E8FD1BE-2A6A-47F9-AC27-94E311213562}" dt="2025-02-04T09:55:13.379" v="912" actId="20577"/>
        <pc:sldMkLst>
          <pc:docMk/>
          <pc:sldMk cId="3216292872" sldId="315"/>
        </pc:sldMkLst>
        <pc:spChg chg="mod">
          <ac:chgData name="Johanna Rinnekari" userId="3f4e5216-5b4a-4b5c-96ab-1246d9e14c1d" providerId="ADAL" clId="{2E8FD1BE-2A6A-47F9-AC27-94E311213562}" dt="2025-02-04T08:35:48.365" v="421" actId="20577"/>
          <ac:spMkLst>
            <pc:docMk/>
            <pc:sldMk cId="3216292872" sldId="315"/>
            <ac:spMk id="2" creationId="{00000000-0000-0000-0000-000000000000}"/>
          </ac:spMkLst>
        </pc:spChg>
        <pc:spChg chg="mod">
          <ac:chgData name="Johanna Rinnekari" userId="3f4e5216-5b4a-4b5c-96ab-1246d9e14c1d" providerId="ADAL" clId="{2E8FD1BE-2A6A-47F9-AC27-94E311213562}" dt="2025-02-04T09:55:13.379" v="912" actId="20577"/>
          <ac:spMkLst>
            <pc:docMk/>
            <pc:sldMk cId="3216292872" sldId="315"/>
            <ac:spMk id="3" creationId="{00000000-0000-0000-0000-000000000000}"/>
          </ac:spMkLst>
        </pc:spChg>
        <pc:picChg chg="del">
          <ac:chgData name="Johanna Rinnekari" userId="3f4e5216-5b4a-4b5c-96ab-1246d9e14c1d" providerId="ADAL" clId="{2E8FD1BE-2A6A-47F9-AC27-94E311213562}" dt="2025-02-04T08:20:53.323" v="368" actId="478"/>
          <ac:picMkLst>
            <pc:docMk/>
            <pc:sldMk cId="3216292872" sldId="315"/>
            <ac:picMk id="7" creationId="{D1DF4C48-DEE0-A7DA-24D1-754B8EDC258E}"/>
          </ac:picMkLst>
        </pc:picChg>
        <pc:picChg chg="add mod">
          <ac:chgData name="Johanna Rinnekari" userId="3f4e5216-5b4a-4b5c-96ab-1246d9e14c1d" providerId="ADAL" clId="{2E8FD1BE-2A6A-47F9-AC27-94E311213562}" dt="2025-02-04T08:22:17.501" v="372" actId="1076"/>
          <ac:picMkLst>
            <pc:docMk/>
            <pc:sldMk cId="3216292872" sldId="315"/>
            <ac:picMk id="1026" creationId="{3620E3DA-45D9-2BA5-3C7C-F5CD68EC163C}"/>
          </ac:picMkLst>
        </pc:picChg>
      </pc:sldChg>
      <pc:sldChg chg="addSp delSp modSp mod">
        <pc:chgData name="Johanna Rinnekari" userId="3f4e5216-5b4a-4b5c-96ab-1246d9e14c1d" providerId="ADAL" clId="{2E8FD1BE-2A6A-47F9-AC27-94E311213562}" dt="2025-02-04T09:18:03.643" v="663" actId="122"/>
        <pc:sldMkLst>
          <pc:docMk/>
          <pc:sldMk cId="2538999671" sldId="342"/>
        </pc:sldMkLst>
        <pc:spChg chg="mod">
          <ac:chgData name="Johanna Rinnekari" userId="3f4e5216-5b4a-4b5c-96ab-1246d9e14c1d" providerId="ADAL" clId="{2E8FD1BE-2A6A-47F9-AC27-94E311213562}" dt="2025-02-04T09:13:40.720" v="558" actId="20577"/>
          <ac:spMkLst>
            <pc:docMk/>
            <pc:sldMk cId="2538999671" sldId="342"/>
            <ac:spMk id="3" creationId="{0BF067BB-4C90-400B-83F9-2BB3B6763B8C}"/>
          </ac:spMkLst>
        </pc:spChg>
        <pc:spChg chg="mod">
          <ac:chgData name="Johanna Rinnekari" userId="3f4e5216-5b4a-4b5c-96ab-1246d9e14c1d" providerId="ADAL" clId="{2E8FD1BE-2A6A-47F9-AC27-94E311213562}" dt="2025-02-04T09:18:03.643" v="663" actId="122"/>
          <ac:spMkLst>
            <pc:docMk/>
            <pc:sldMk cId="2538999671" sldId="342"/>
            <ac:spMk id="5" creationId="{00000000-0000-0000-0000-000000000000}"/>
          </ac:spMkLst>
        </pc:spChg>
        <pc:spChg chg="mod">
          <ac:chgData name="Johanna Rinnekari" userId="3f4e5216-5b4a-4b5c-96ab-1246d9e14c1d" providerId="ADAL" clId="{2E8FD1BE-2A6A-47F9-AC27-94E311213562}" dt="2025-02-04T09:13:19.074" v="554" actId="27636"/>
          <ac:spMkLst>
            <pc:docMk/>
            <pc:sldMk cId="2538999671" sldId="342"/>
            <ac:spMk id="6" creationId="{00000000-0000-0000-0000-000000000000}"/>
          </ac:spMkLst>
        </pc:spChg>
        <pc:grpChg chg="del">
          <ac:chgData name="Johanna Rinnekari" userId="3f4e5216-5b4a-4b5c-96ab-1246d9e14c1d" providerId="ADAL" clId="{2E8FD1BE-2A6A-47F9-AC27-94E311213562}" dt="2025-02-04T09:02:54.922" v="481" actId="478"/>
          <ac:grpSpMkLst>
            <pc:docMk/>
            <pc:sldMk cId="2538999671" sldId="342"/>
            <ac:grpSpMk id="14" creationId="{00000000-0000-0000-0000-000000000000}"/>
          </ac:grpSpMkLst>
        </pc:grpChg>
        <pc:picChg chg="add mod">
          <ac:chgData name="Johanna Rinnekari" userId="3f4e5216-5b4a-4b5c-96ab-1246d9e14c1d" providerId="ADAL" clId="{2E8FD1BE-2A6A-47F9-AC27-94E311213562}" dt="2025-02-04T09:09:47.343" v="536" actId="1076"/>
          <ac:picMkLst>
            <pc:docMk/>
            <pc:sldMk cId="2538999671" sldId="342"/>
            <ac:picMk id="2" creationId="{E49EA86D-FD16-54BB-C1D4-2C8C1F0D7F89}"/>
          </ac:picMkLst>
        </pc:picChg>
        <pc:picChg chg="del mod">
          <ac:chgData name="Johanna Rinnekari" userId="3f4e5216-5b4a-4b5c-96ab-1246d9e14c1d" providerId="ADAL" clId="{2E8FD1BE-2A6A-47F9-AC27-94E311213562}" dt="2025-02-04T09:12:48.022" v="548" actId="478"/>
          <ac:picMkLst>
            <pc:docMk/>
            <pc:sldMk cId="2538999671" sldId="342"/>
            <ac:picMk id="12" creationId="{6660DB4A-F63F-4FE4-9798-C9EBD30ADAA6}"/>
          </ac:picMkLst>
        </pc:picChg>
      </pc:sldChg>
      <pc:sldChg chg="addSp delSp modSp del mod">
        <pc:chgData name="Johanna Rinnekari" userId="3f4e5216-5b4a-4b5c-96ab-1246d9e14c1d" providerId="ADAL" clId="{2E8FD1BE-2A6A-47F9-AC27-94E311213562}" dt="2025-02-04T09:07:47.906" v="490" actId="47"/>
        <pc:sldMkLst>
          <pc:docMk/>
          <pc:sldMk cId="3176251848" sldId="351"/>
        </pc:sldMkLst>
        <pc:grpChg chg="del">
          <ac:chgData name="Johanna Rinnekari" userId="3f4e5216-5b4a-4b5c-96ab-1246d9e14c1d" providerId="ADAL" clId="{2E8FD1BE-2A6A-47F9-AC27-94E311213562}" dt="2025-02-04T09:07:04.973" v="487" actId="478"/>
          <ac:grpSpMkLst>
            <pc:docMk/>
            <pc:sldMk cId="3176251848" sldId="351"/>
            <ac:grpSpMk id="5" creationId="{00000000-0000-0000-0000-000000000000}"/>
          </ac:grpSpMkLst>
        </pc:grpChg>
        <pc:picChg chg="add mod">
          <ac:chgData name="Johanna Rinnekari" userId="3f4e5216-5b4a-4b5c-96ab-1246d9e14c1d" providerId="ADAL" clId="{2E8FD1BE-2A6A-47F9-AC27-94E311213562}" dt="2025-02-04T09:07:22.439" v="489" actId="1076"/>
          <ac:picMkLst>
            <pc:docMk/>
            <pc:sldMk cId="3176251848" sldId="351"/>
            <ac:picMk id="3" creationId="{E70B98CC-3D9D-459E-B77D-02549CD29F01}"/>
          </ac:picMkLst>
        </pc:picChg>
      </pc:sldChg>
      <pc:sldChg chg="del">
        <pc:chgData name="Johanna Rinnekari" userId="3f4e5216-5b4a-4b5c-96ab-1246d9e14c1d" providerId="ADAL" clId="{2E8FD1BE-2A6A-47F9-AC27-94E311213562}" dt="2025-02-04T08:31:54.543" v="393" actId="47"/>
        <pc:sldMkLst>
          <pc:docMk/>
          <pc:sldMk cId="3567201174" sldId="384"/>
        </pc:sldMkLst>
      </pc:sldChg>
      <pc:sldChg chg="del">
        <pc:chgData name="Johanna Rinnekari" userId="3f4e5216-5b4a-4b5c-96ab-1246d9e14c1d" providerId="ADAL" clId="{2E8FD1BE-2A6A-47F9-AC27-94E311213562}" dt="2025-02-04T08:32:03.113" v="396" actId="47"/>
        <pc:sldMkLst>
          <pc:docMk/>
          <pc:sldMk cId="36012316" sldId="386"/>
        </pc:sldMkLst>
      </pc:sldChg>
      <pc:sldChg chg="del">
        <pc:chgData name="Johanna Rinnekari" userId="3f4e5216-5b4a-4b5c-96ab-1246d9e14c1d" providerId="ADAL" clId="{2E8FD1BE-2A6A-47F9-AC27-94E311213562}" dt="2025-02-04T08:32:05.967" v="397" actId="47"/>
        <pc:sldMkLst>
          <pc:docMk/>
          <pc:sldMk cId="908204396" sldId="389"/>
        </pc:sldMkLst>
      </pc:sldChg>
      <pc:sldChg chg="del">
        <pc:chgData name="Johanna Rinnekari" userId="3f4e5216-5b4a-4b5c-96ab-1246d9e14c1d" providerId="ADAL" clId="{2E8FD1BE-2A6A-47F9-AC27-94E311213562}" dt="2025-02-04T08:32:08.425" v="398" actId="47"/>
        <pc:sldMkLst>
          <pc:docMk/>
          <pc:sldMk cId="3134072054" sldId="391"/>
        </pc:sldMkLst>
      </pc:sldChg>
      <pc:sldChg chg="del">
        <pc:chgData name="Johanna Rinnekari" userId="3f4e5216-5b4a-4b5c-96ab-1246d9e14c1d" providerId="ADAL" clId="{2E8FD1BE-2A6A-47F9-AC27-94E311213562}" dt="2025-02-04T08:32:12.266" v="399" actId="47"/>
        <pc:sldMkLst>
          <pc:docMk/>
          <pc:sldMk cId="2347450038" sldId="392"/>
        </pc:sldMkLst>
      </pc:sldChg>
      <pc:sldChg chg="addSp delSp modSp mod ord">
        <pc:chgData name="Johanna Rinnekari" userId="3f4e5216-5b4a-4b5c-96ab-1246d9e14c1d" providerId="ADAL" clId="{2E8FD1BE-2A6A-47F9-AC27-94E311213562}" dt="2025-02-04T08:26:00.960" v="380"/>
        <pc:sldMkLst>
          <pc:docMk/>
          <pc:sldMk cId="1116224139" sldId="393"/>
        </pc:sldMkLst>
        <pc:spChg chg="mod">
          <ac:chgData name="Johanna Rinnekari" userId="3f4e5216-5b4a-4b5c-96ab-1246d9e14c1d" providerId="ADAL" clId="{2E8FD1BE-2A6A-47F9-AC27-94E311213562}" dt="2025-02-04T07:36:13.095" v="142" actId="27636"/>
          <ac:spMkLst>
            <pc:docMk/>
            <pc:sldMk cId="1116224139" sldId="393"/>
            <ac:spMk id="3" creationId="{2ED755B9-74B1-AFC3-4DF0-3E5659AC14E3}"/>
          </ac:spMkLst>
        </pc:spChg>
        <pc:picChg chg="del">
          <ac:chgData name="Johanna Rinnekari" userId="3f4e5216-5b4a-4b5c-96ab-1246d9e14c1d" providerId="ADAL" clId="{2E8FD1BE-2A6A-47F9-AC27-94E311213562}" dt="2025-02-04T07:33:29.488" v="130" actId="478"/>
          <ac:picMkLst>
            <pc:docMk/>
            <pc:sldMk cId="1116224139" sldId="393"/>
            <ac:picMk id="5" creationId="{5369565B-A114-B4C1-37FD-7D448ACFFE56}"/>
          </ac:picMkLst>
        </pc:picChg>
        <pc:picChg chg="add mod">
          <ac:chgData name="Johanna Rinnekari" userId="3f4e5216-5b4a-4b5c-96ab-1246d9e14c1d" providerId="ADAL" clId="{2E8FD1BE-2A6A-47F9-AC27-94E311213562}" dt="2025-02-04T07:35:00.188" v="140" actId="14100"/>
          <ac:picMkLst>
            <pc:docMk/>
            <pc:sldMk cId="1116224139" sldId="393"/>
            <ac:picMk id="7" creationId="{92F692FE-2F5A-FD6C-AA11-9959084D57BC}"/>
          </ac:picMkLst>
        </pc:picChg>
      </pc:sldChg>
      <pc:sldChg chg="modSp mod ord">
        <pc:chgData name="Johanna Rinnekari" userId="3f4e5216-5b4a-4b5c-96ab-1246d9e14c1d" providerId="ADAL" clId="{2E8FD1BE-2A6A-47F9-AC27-94E311213562}" dt="2025-02-04T11:10:31.676" v="1176" actId="20577"/>
        <pc:sldMkLst>
          <pc:docMk/>
          <pc:sldMk cId="3610377037" sldId="394"/>
        </pc:sldMkLst>
        <pc:spChg chg="mod">
          <ac:chgData name="Johanna Rinnekari" userId="3f4e5216-5b4a-4b5c-96ab-1246d9e14c1d" providerId="ADAL" clId="{2E8FD1BE-2A6A-47F9-AC27-94E311213562}" dt="2025-02-04T11:10:31.676" v="1176" actId="20577"/>
          <ac:spMkLst>
            <pc:docMk/>
            <pc:sldMk cId="3610377037" sldId="394"/>
            <ac:spMk id="3" creationId="{142E65BC-C61F-63AB-B090-A98D8DD57F4B}"/>
          </ac:spMkLst>
        </pc:spChg>
      </pc:sldChg>
      <pc:sldChg chg="modSp mod ord">
        <pc:chgData name="Johanna Rinnekari" userId="3f4e5216-5b4a-4b5c-96ab-1246d9e14c1d" providerId="ADAL" clId="{2E8FD1BE-2A6A-47F9-AC27-94E311213562}" dt="2025-02-04T11:12:54.428" v="1265" actId="207"/>
        <pc:sldMkLst>
          <pc:docMk/>
          <pc:sldMk cId="363485791" sldId="396"/>
        </pc:sldMkLst>
        <pc:spChg chg="mod">
          <ac:chgData name="Johanna Rinnekari" userId="3f4e5216-5b4a-4b5c-96ab-1246d9e14c1d" providerId="ADAL" clId="{2E8FD1BE-2A6A-47F9-AC27-94E311213562}" dt="2025-02-04T11:12:54.428" v="1265" actId="207"/>
          <ac:spMkLst>
            <pc:docMk/>
            <pc:sldMk cId="363485791" sldId="396"/>
            <ac:spMk id="3" creationId="{57206E91-4C69-E804-8548-47EE8A62B0E3}"/>
          </ac:spMkLst>
        </pc:spChg>
      </pc:sldChg>
      <pc:sldChg chg="del">
        <pc:chgData name="Johanna Rinnekari" userId="3f4e5216-5b4a-4b5c-96ab-1246d9e14c1d" providerId="ADAL" clId="{2E8FD1BE-2A6A-47F9-AC27-94E311213562}" dt="2025-02-04T09:35:15.590" v="848" actId="47"/>
        <pc:sldMkLst>
          <pc:docMk/>
          <pc:sldMk cId="365402512" sldId="397"/>
        </pc:sldMkLst>
      </pc:sldChg>
      <pc:sldChg chg="del">
        <pc:chgData name="Johanna Rinnekari" userId="3f4e5216-5b4a-4b5c-96ab-1246d9e14c1d" providerId="ADAL" clId="{2E8FD1BE-2A6A-47F9-AC27-94E311213562}" dt="2025-02-04T08:31:50.760" v="392" actId="47"/>
        <pc:sldMkLst>
          <pc:docMk/>
          <pc:sldMk cId="3007863324" sldId="398"/>
        </pc:sldMkLst>
      </pc:sldChg>
      <pc:sldChg chg="del">
        <pc:chgData name="Johanna Rinnekari" userId="3f4e5216-5b4a-4b5c-96ab-1246d9e14c1d" providerId="ADAL" clId="{2E8FD1BE-2A6A-47F9-AC27-94E311213562}" dt="2025-02-04T08:31:57.749" v="394" actId="47"/>
        <pc:sldMkLst>
          <pc:docMk/>
          <pc:sldMk cId="2462588800" sldId="399"/>
        </pc:sldMkLst>
      </pc:sldChg>
      <pc:sldChg chg="del">
        <pc:chgData name="Johanna Rinnekari" userId="3f4e5216-5b4a-4b5c-96ab-1246d9e14c1d" providerId="ADAL" clId="{2E8FD1BE-2A6A-47F9-AC27-94E311213562}" dt="2025-02-04T08:32:00.214" v="395" actId="47"/>
        <pc:sldMkLst>
          <pc:docMk/>
          <pc:sldMk cId="145038184" sldId="400"/>
        </pc:sldMkLst>
      </pc:sldChg>
      <pc:sldChg chg="addSp modSp mod ord">
        <pc:chgData name="Johanna Rinnekari" userId="3f4e5216-5b4a-4b5c-96ab-1246d9e14c1d" providerId="ADAL" clId="{2E8FD1BE-2A6A-47F9-AC27-94E311213562}" dt="2025-02-04T09:36:06.464" v="858" actId="1076"/>
        <pc:sldMkLst>
          <pc:docMk/>
          <pc:sldMk cId="3302730536" sldId="401"/>
        </pc:sldMkLst>
        <pc:spChg chg="mod">
          <ac:chgData name="Johanna Rinnekari" userId="3f4e5216-5b4a-4b5c-96ab-1246d9e14c1d" providerId="ADAL" clId="{2E8FD1BE-2A6A-47F9-AC27-94E311213562}" dt="2025-02-04T09:35:52.835" v="854" actId="14100"/>
          <ac:spMkLst>
            <pc:docMk/>
            <pc:sldMk cId="3302730536" sldId="401"/>
            <ac:spMk id="6" creationId="{FDCE4A82-0129-9FB1-84B2-3C45CBBACD0F}"/>
          </ac:spMkLst>
        </pc:spChg>
        <pc:picChg chg="add mod">
          <ac:chgData name="Johanna Rinnekari" userId="3f4e5216-5b4a-4b5c-96ab-1246d9e14c1d" providerId="ADAL" clId="{2E8FD1BE-2A6A-47F9-AC27-94E311213562}" dt="2025-02-04T09:36:06.464" v="858" actId="1076"/>
          <ac:picMkLst>
            <pc:docMk/>
            <pc:sldMk cId="3302730536" sldId="401"/>
            <ac:picMk id="3" creationId="{B5E22530-AA78-925F-CBDB-B7C3EFFC2617}"/>
          </ac:picMkLst>
        </pc:picChg>
        <pc:picChg chg="mod">
          <ac:chgData name="Johanna Rinnekari" userId="3f4e5216-5b4a-4b5c-96ab-1246d9e14c1d" providerId="ADAL" clId="{2E8FD1BE-2A6A-47F9-AC27-94E311213562}" dt="2025-02-04T09:35:43.865" v="853" actId="1076"/>
          <ac:picMkLst>
            <pc:docMk/>
            <pc:sldMk cId="3302730536" sldId="401"/>
            <ac:picMk id="4" creationId="{D3B364F5-BD2D-3DB0-5D18-0620BC59ED34}"/>
          </ac:picMkLst>
        </pc:picChg>
      </pc:sldChg>
      <pc:sldChg chg="ord">
        <pc:chgData name="Johanna Rinnekari" userId="3f4e5216-5b4a-4b5c-96ab-1246d9e14c1d" providerId="ADAL" clId="{2E8FD1BE-2A6A-47F9-AC27-94E311213562}" dt="2025-02-04T08:29:31.945" v="386"/>
        <pc:sldMkLst>
          <pc:docMk/>
          <pc:sldMk cId="822466204" sldId="403"/>
        </pc:sldMkLst>
      </pc:sldChg>
      <pc:sldChg chg="addSp modSp mod ord">
        <pc:chgData name="Johanna Rinnekari" userId="3f4e5216-5b4a-4b5c-96ab-1246d9e14c1d" providerId="ADAL" clId="{2E8FD1BE-2A6A-47F9-AC27-94E311213562}" dt="2025-02-04T10:05:41.213" v="1013" actId="20577"/>
        <pc:sldMkLst>
          <pc:docMk/>
          <pc:sldMk cId="3364700577" sldId="404"/>
        </pc:sldMkLst>
        <pc:spChg chg="mod">
          <ac:chgData name="Johanna Rinnekari" userId="3f4e5216-5b4a-4b5c-96ab-1246d9e14c1d" providerId="ADAL" clId="{2E8FD1BE-2A6A-47F9-AC27-94E311213562}" dt="2025-02-04T10:05:41.213" v="1013" actId="20577"/>
          <ac:spMkLst>
            <pc:docMk/>
            <pc:sldMk cId="3364700577" sldId="404"/>
            <ac:spMk id="3" creationId="{3F047972-F5F3-8FF5-BD2B-131C82727761}"/>
          </ac:spMkLst>
        </pc:spChg>
        <pc:picChg chg="add mod">
          <ac:chgData name="Johanna Rinnekari" userId="3f4e5216-5b4a-4b5c-96ab-1246d9e14c1d" providerId="ADAL" clId="{2E8FD1BE-2A6A-47F9-AC27-94E311213562}" dt="2025-02-04T07:29:29.900" v="92" actId="1076"/>
          <ac:picMkLst>
            <pc:docMk/>
            <pc:sldMk cId="3364700577" sldId="404"/>
            <ac:picMk id="4" creationId="{86E09E8E-A756-EAEC-DED9-BB81278DBD61}"/>
          </ac:picMkLst>
        </pc:picChg>
      </pc:sldChg>
      <pc:sldChg chg="modSp mod ord">
        <pc:chgData name="Johanna Rinnekari" userId="3f4e5216-5b4a-4b5c-96ab-1246d9e14c1d" providerId="ADAL" clId="{2E8FD1BE-2A6A-47F9-AC27-94E311213562}" dt="2025-02-04T09:58:35.268" v="919" actId="5793"/>
        <pc:sldMkLst>
          <pc:docMk/>
          <pc:sldMk cId="2119396126" sldId="405"/>
        </pc:sldMkLst>
        <pc:spChg chg="mod">
          <ac:chgData name="Johanna Rinnekari" userId="3f4e5216-5b4a-4b5c-96ab-1246d9e14c1d" providerId="ADAL" clId="{2E8FD1BE-2A6A-47F9-AC27-94E311213562}" dt="2025-02-04T09:58:35.268" v="919" actId="5793"/>
          <ac:spMkLst>
            <pc:docMk/>
            <pc:sldMk cId="2119396126" sldId="405"/>
            <ac:spMk id="3" creationId="{5ABC7677-1B42-7575-C48D-7F4A2D6042E5}"/>
          </ac:spMkLst>
        </pc:spChg>
      </pc:sldChg>
      <pc:sldChg chg="addSp modSp mod ord">
        <pc:chgData name="Johanna Rinnekari" userId="3f4e5216-5b4a-4b5c-96ab-1246d9e14c1d" providerId="ADAL" clId="{2E8FD1BE-2A6A-47F9-AC27-94E311213562}" dt="2025-02-04T11:45:53.968" v="1266" actId="14100"/>
        <pc:sldMkLst>
          <pc:docMk/>
          <pc:sldMk cId="1365779341" sldId="406"/>
        </pc:sldMkLst>
        <pc:spChg chg="mod">
          <ac:chgData name="Johanna Rinnekari" userId="3f4e5216-5b4a-4b5c-96ab-1246d9e14c1d" providerId="ADAL" clId="{2E8FD1BE-2A6A-47F9-AC27-94E311213562}" dt="2025-02-04T09:33:54.018" v="847" actId="27636"/>
          <ac:spMkLst>
            <pc:docMk/>
            <pc:sldMk cId="1365779341" sldId="406"/>
            <ac:spMk id="3" creationId="{668461AF-AA2E-6E99-25B9-C9A4EDE55B67}"/>
          </ac:spMkLst>
        </pc:spChg>
        <pc:picChg chg="add mod">
          <ac:chgData name="Johanna Rinnekari" userId="3f4e5216-5b4a-4b5c-96ab-1246d9e14c1d" providerId="ADAL" clId="{2E8FD1BE-2A6A-47F9-AC27-94E311213562}" dt="2025-02-04T11:45:53.968" v="1266" actId="14100"/>
          <ac:picMkLst>
            <pc:docMk/>
            <pc:sldMk cId="1365779341" sldId="406"/>
            <ac:picMk id="4" creationId="{BB7D4E26-87B8-C437-2CAB-5E0CF7CEC042}"/>
          </ac:picMkLst>
        </pc:picChg>
      </pc:sldChg>
      <pc:sldChg chg="addSp delSp modSp new mod ord">
        <pc:chgData name="Johanna Rinnekari" userId="3f4e5216-5b4a-4b5c-96ab-1246d9e14c1d" providerId="ADAL" clId="{2E8FD1BE-2A6A-47F9-AC27-94E311213562}" dt="2025-02-04T10:53:21.088" v="1118" actId="20577"/>
        <pc:sldMkLst>
          <pc:docMk/>
          <pc:sldMk cId="3344554733" sldId="408"/>
        </pc:sldMkLst>
        <pc:spChg chg="mod">
          <ac:chgData name="Johanna Rinnekari" userId="3f4e5216-5b4a-4b5c-96ab-1246d9e14c1d" providerId="ADAL" clId="{2E8FD1BE-2A6A-47F9-AC27-94E311213562}" dt="2025-02-04T07:48:09.364" v="173" actId="207"/>
          <ac:spMkLst>
            <pc:docMk/>
            <pc:sldMk cId="3344554733" sldId="408"/>
            <ac:spMk id="2" creationId="{1208D3CD-B7C2-A957-CCBD-5DAF4225D4CC}"/>
          </ac:spMkLst>
        </pc:spChg>
        <pc:spChg chg="mod">
          <ac:chgData name="Johanna Rinnekari" userId="3f4e5216-5b4a-4b5c-96ab-1246d9e14c1d" providerId="ADAL" clId="{2E8FD1BE-2A6A-47F9-AC27-94E311213562}" dt="2025-02-04T10:53:21.088" v="1118" actId="20577"/>
          <ac:spMkLst>
            <pc:docMk/>
            <pc:sldMk cId="3344554733" sldId="408"/>
            <ac:spMk id="3" creationId="{32596973-9696-5EB7-3384-86B734B91CF0}"/>
          </ac:spMkLst>
        </pc:spChg>
        <pc:picChg chg="add del mod">
          <ac:chgData name="Johanna Rinnekari" userId="3f4e5216-5b4a-4b5c-96ab-1246d9e14c1d" providerId="ADAL" clId="{2E8FD1BE-2A6A-47F9-AC27-94E311213562}" dt="2025-02-04T08:15:30.367" v="274" actId="478"/>
          <ac:picMkLst>
            <pc:docMk/>
            <pc:sldMk cId="3344554733" sldId="408"/>
            <ac:picMk id="5" creationId="{6F14AF47-82B1-A9FC-A9EF-74A54BA25157}"/>
          </ac:picMkLst>
        </pc:picChg>
        <pc:picChg chg="add mod">
          <ac:chgData name="Johanna Rinnekari" userId="3f4e5216-5b4a-4b5c-96ab-1246d9e14c1d" providerId="ADAL" clId="{2E8FD1BE-2A6A-47F9-AC27-94E311213562}" dt="2025-02-04T08:16:12.037" v="281" actId="1076"/>
          <ac:picMkLst>
            <pc:docMk/>
            <pc:sldMk cId="3344554733" sldId="408"/>
            <ac:picMk id="6" creationId="{A1F1370B-7006-35D7-E76B-F617048B65CF}"/>
          </ac:picMkLst>
        </pc:picChg>
      </pc:sldChg>
      <pc:sldChg chg="new del">
        <pc:chgData name="Johanna Rinnekari" userId="3f4e5216-5b4a-4b5c-96ab-1246d9e14c1d" providerId="ADAL" clId="{2E8FD1BE-2A6A-47F9-AC27-94E311213562}" dt="2025-02-04T08:57:58.669" v="480" actId="47"/>
        <pc:sldMkLst>
          <pc:docMk/>
          <pc:sldMk cId="2090201176" sldId="409"/>
        </pc:sldMkLst>
      </pc:sldChg>
      <pc:sldChg chg="modSp new del mod">
        <pc:chgData name="Johanna Rinnekari" userId="3f4e5216-5b4a-4b5c-96ab-1246d9e14c1d" providerId="ADAL" clId="{2E8FD1BE-2A6A-47F9-AC27-94E311213562}" dt="2025-02-04T08:53:46.294" v="474" actId="2696"/>
        <pc:sldMkLst>
          <pc:docMk/>
          <pc:sldMk cId="3577425996" sldId="410"/>
        </pc:sldMkLst>
        <pc:spChg chg="mod">
          <ac:chgData name="Johanna Rinnekari" userId="3f4e5216-5b4a-4b5c-96ab-1246d9e14c1d" providerId="ADAL" clId="{2E8FD1BE-2A6A-47F9-AC27-94E311213562}" dt="2025-02-04T08:52:05.787" v="467" actId="122"/>
          <ac:spMkLst>
            <pc:docMk/>
            <pc:sldMk cId="3577425996" sldId="410"/>
            <ac:spMk id="2" creationId="{20BC71F0-475B-45FD-5E0E-D17004681B4B}"/>
          </ac:spMkLst>
        </pc:spChg>
        <pc:spChg chg="mod">
          <ac:chgData name="Johanna Rinnekari" userId="3f4e5216-5b4a-4b5c-96ab-1246d9e14c1d" providerId="ADAL" clId="{2E8FD1BE-2A6A-47F9-AC27-94E311213562}" dt="2025-02-04T08:53:37.457" v="473" actId="5793"/>
          <ac:spMkLst>
            <pc:docMk/>
            <pc:sldMk cId="3577425996" sldId="410"/>
            <ac:spMk id="3" creationId="{3ACC9C7B-E66C-37AE-1DB4-48FA4D0F0F1E}"/>
          </ac:spMkLst>
        </pc:spChg>
      </pc:sldChg>
      <pc:sldChg chg="modSp mod ord">
        <pc:chgData name="Johanna Rinnekari" userId="3f4e5216-5b4a-4b5c-96ab-1246d9e14c1d" providerId="ADAL" clId="{2E8FD1BE-2A6A-47F9-AC27-94E311213562}" dt="2025-02-04T11:47:26.507" v="1294" actId="20577"/>
        <pc:sldMkLst>
          <pc:docMk/>
          <pc:sldMk cId="3971086026" sldId="410"/>
        </pc:sldMkLst>
        <pc:spChg chg="mod">
          <ac:chgData name="Johanna Rinnekari" userId="3f4e5216-5b4a-4b5c-96ab-1246d9e14c1d" providerId="ADAL" clId="{2E8FD1BE-2A6A-47F9-AC27-94E311213562}" dt="2025-02-04T11:47:26.507" v="1294" actId="20577"/>
          <ac:spMkLst>
            <pc:docMk/>
            <pc:sldMk cId="3971086026" sldId="410"/>
            <ac:spMk id="3" creationId="{3ACC9C7B-E66C-37AE-1DB4-48FA4D0F0F1E}"/>
          </ac:spMkLst>
        </pc:spChg>
      </pc:sldChg>
      <pc:sldChg chg="delSp modSp mod">
        <pc:chgData name="Johanna Rinnekari" userId="3f4e5216-5b4a-4b5c-96ab-1246d9e14c1d" providerId="ADAL" clId="{2E8FD1BE-2A6A-47F9-AC27-94E311213562}" dt="2025-02-04T11:02:56.301" v="1167" actId="20577"/>
        <pc:sldMkLst>
          <pc:docMk/>
          <pc:sldMk cId="1324041591" sldId="411"/>
        </pc:sldMkLst>
        <pc:spChg chg="mod">
          <ac:chgData name="Johanna Rinnekari" userId="3f4e5216-5b4a-4b5c-96ab-1246d9e14c1d" providerId="ADAL" clId="{2E8FD1BE-2A6A-47F9-AC27-94E311213562}" dt="2025-02-04T11:02:56.301" v="1167" actId="20577"/>
          <ac:spMkLst>
            <pc:docMk/>
            <pc:sldMk cId="1324041591" sldId="411"/>
            <ac:spMk id="3" creationId="{53241C56-D91B-1AFE-234F-D4DA8C3306E6}"/>
          </ac:spMkLst>
        </pc:spChg>
        <pc:spChg chg="mod">
          <ac:chgData name="Johanna Rinnekari" userId="3f4e5216-5b4a-4b5c-96ab-1246d9e14c1d" providerId="ADAL" clId="{2E8FD1BE-2A6A-47F9-AC27-94E311213562}" dt="2025-02-04T09:17:58.589" v="662" actId="122"/>
          <ac:spMkLst>
            <pc:docMk/>
            <pc:sldMk cId="1324041591" sldId="411"/>
            <ac:spMk id="5" creationId="{F9A550DB-5A2B-24DB-FACF-685099181E12}"/>
          </ac:spMkLst>
        </pc:spChg>
        <pc:picChg chg="del mod">
          <ac:chgData name="Johanna Rinnekari" userId="3f4e5216-5b4a-4b5c-96ab-1246d9e14c1d" providerId="ADAL" clId="{2E8FD1BE-2A6A-47F9-AC27-94E311213562}" dt="2025-02-04T09:17:29.307" v="616" actId="478"/>
          <ac:picMkLst>
            <pc:docMk/>
            <pc:sldMk cId="1324041591" sldId="411"/>
            <ac:picMk id="2" creationId="{41ED7192-A33F-BE66-216E-41DEE0DBE280}"/>
          </ac:picMkLst>
        </pc:picChg>
        <pc:picChg chg="del">
          <ac:chgData name="Johanna Rinnekari" userId="3f4e5216-5b4a-4b5c-96ab-1246d9e14c1d" providerId="ADAL" clId="{2E8FD1BE-2A6A-47F9-AC27-94E311213562}" dt="2025-02-04T09:07:52.083" v="491" actId="478"/>
          <ac:picMkLst>
            <pc:docMk/>
            <pc:sldMk cId="1324041591" sldId="411"/>
            <ac:picMk id="12" creationId="{8C1A25D0-75EB-6EA6-DB55-50E568FC38AD}"/>
          </ac:picMkLst>
        </pc:picChg>
      </pc:sldChg>
      <pc:sldChg chg="delSp modSp new mod">
        <pc:chgData name="Johanna Rinnekari" userId="3f4e5216-5b4a-4b5c-96ab-1246d9e14c1d" providerId="ADAL" clId="{2E8FD1BE-2A6A-47F9-AC27-94E311213562}" dt="2025-02-04T09:22:04.769" v="786" actId="20577"/>
        <pc:sldMkLst>
          <pc:docMk/>
          <pc:sldMk cId="98080085" sldId="412"/>
        </pc:sldMkLst>
        <pc:spChg chg="mod">
          <ac:chgData name="Johanna Rinnekari" userId="3f4e5216-5b4a-4b5c-96ab-1246d9e14c1d" providerId="ADAL" clId="{2E8FD1BE-2A6A-47F9-AC27-94E311213562}" dt="2025-02-04T09:19:42.707" v="739" actId="207"/>
          <ac:spMkLst>
            <pc:docMk/>
            <pc:sldMk cId="98080085" sldId="412"/>
            <ac:spMk id="2" creationId="{66D7915A-E046-4BD9-2628-6F9B0B2FFE8F}"/>
          </ac:spMkLst>
        </pc:spChg>
        <pc:spChg chg="mod">
          <ac:chgData name="Johanna Rinnekari" userId="3f4e5216-5b4a-4b5c-96ab-1246d9e14c1d" providerId="ADAL" clId="{2E8FD1BE-2A6A-47F9-AC27-94E311213562}" dt="2025-02-04T09:22:04.769" v="786" actId="20577"/>
          <ac:spMkLst>
            <pc:docMk/>
            <pc:sldMk cId="98080085" sldId="412"/>
            <ac:spMk id="3" creationId="{4D9628C6-9ADC-1E9A-C3CD-E5402BA18535}"/>
          </ac:spMkLst>
        </pc:spChg>
        <pc:spChg chg="del">
          <ac:chgData name="Johanna Rinnekari" userId="3f4e5216-5b4a-4b5c-96ab-1246d9e14c1d" providerId="ADAL" clId="{2E8FD1BE-2A6A-47F9-AC27-94E311213562}" dt="2025-02-04T09:19:24.221" v="736" actId="478"/>
          <ac:spMkLst>
            <pc:docMk/>
            <pc:sldMk cId="98080085" sldId="412"/>
            <ac:spMk id="4" creationId="{6630C970-C963-8429-AF31-28D2F7129D75}"/>
          </ac:spMkLst>
        </pc:spChg>
      </pc:sldChg>
      <pc:sldChg chg="modSp new mod">
        <pc:chgData name="Johanna Rinnekari" userId="3f4e5216-5b4a-4b5c-96ab-1246d9e14c1d" providerId="ADAL" clId="{2E8FD1BE-2A6A-47F9-AC27-94E311213562}" dt="2025-02-04T10:19:57.333" v="1105" actId="20577"/>
        <pc:sldMkLst>
          <pc:docMk/>
          <pc:sldMk cId="3860863707" sldId="413"/>
        </pc:sldMkLst>
        <pc:spChg chg="mod">
          <ac:chgData name="Johanna Rinnekari" userId="3f4e5216-5b4a-4b5c-96ab-1246d9e14c1d" providerId="ADAL" clId="{2E8FD1BE-2A6A-47F9-AC27-94E311213562}" dt="2025-02-04T10:03:24.978" v="991" actId="207"/>
          <ac:spMkLst>
            <pc:docMk/>
            <pc:sldMk cId="3860863707" sldId="413"/>
            <ac:spMk id="2" creationId="{BBCA9F71-919F-2541-6E38-643F2EB45098}"/>
          </ac:spMkLst>
        </pc:spChg>
        <pc:spChg chg="mod">
          <ac:chgData name="Johanna Rinnekari" userId="3f4e5216-5b4a-4b5c-96ab-1246d9e14c1d" providerId="ADAL" clId="{2E8FD1BE-2A6A-47F9-AC27-94E311213562}" dt="2025-02-04T10:19:57.333" v="1105" actId="20577"/>
          <ac:spMkLst>
            <pc:docMk/>
            <pc:sldMk cId="3860863707" sldId="413"/>
            <ac:spMk id="3" creationId="{4AA3A8C3-2180-63F3-0D35-E14A1F8941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F4CCB-8C71-44CA-A506-9534CB77801C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5DFCB-A43D-4238-A004-5C05DDF9A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45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CFCC-4986-4D7D-8B63-8D9094EE9F0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08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CFCC-4986-4D7D-8B63-8D9094EE9F07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12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E4E4D-546E-4B99-A302-880A80147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08043C-5354-4780-880B-6F385452F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A1EC1F-7E04-408F-8868-00AFEB18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6D51AA-506B-4FEE-A0FF-4D9A1E39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8DF9E8-7A54-4E27-92A0-290B0758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6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63AF4D-042C-4856-9E14-66E318D5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EB8FB62-6478-4436-9D34-75B9E6C2C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F721C3-83DE-40E5-8811-1D0D617F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4F4ECB-E518-44EE-A7FA-855019C6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A60A33-C10C-45E9-B4E6-6610DC13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62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C584248-6D7D-43DF-84CC-CD616E6A7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E75894A-430F-450F-AD8D-C12FAEA93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78B839-9317-4FF9-8137-22FEE50A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6CC3D6-F07C-40C8-8B3E-F40AB4AD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E60594-5ADE-4378-8D8E-87BB48C1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62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A6F903-4385-4FE8-A030-B08C862A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5128B8-1237-4B8B-A89B-24562FA28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4CC1C1-45EE-4D15-9E2E-775785E3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779BC3-DF77-465E-8344-D28C6420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D5A0C4-CC7E-4AE1-9CDF-69A9DD99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9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48CD8E-E1E6-4878-B265-87B1BC39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9FFADD-E091-4734-B9A6-0E90CEA8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1AF653-EBC9-4D8C-8E3C-7D83093B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529ECD-5137-4BED-B249-C37A0F53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3FA467-49B1-4ABA-88C9-96E8ACD0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0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149376-784A-40BC-8A0D-39DA42E2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0693A8-695B-4759-88EB-E739F7E53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7B2A510-3673-49BA-86CA-32C2CC256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EB92C4-3057-4548-8802-2ACBF5B2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83F54B-0C6E-415C-93A7-6D16D78F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A9F161-B468-4AA6-B430-CC93326C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1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F0422-7FF4-42CE-9B3D-1842069A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D12115-26F3-40B9-BA84-43A0CC81A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D7ED4E-C1BC-4DED-ABFF-B43349EF4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F1ED8BD-24A9-419A-81D9-3BB52A752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C6FA993-800C-4FE7-A6E2-63D140C7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A287E4-6144-4066-93A7-91631A9F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39BCF42-96C7-4D98-BD45-541D8C3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E05E16-4D9E-4A50-AA42-3B91070E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26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A79B5D-A1BF-475D-AB49-BE26115D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E0BEAE-DA5A-4453-B8BA-568F0D7B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123D71-741E-4BB1-9951-3BDE549D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CD5CAD-1010-456B-B51F-4172DDB2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4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50D80C0-464C-45DA-9248-35D47610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91EA0B-E42B-44C8-A839-E2241014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63BF90-0E67-4896-8C90-405AF842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5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D79643-55BD-475B-8368-68784526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B079F6-8E92-4FE7-B537-64A13079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F81765-3A25-43E9-ACA4-F731E4A3E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7E44E1E-200A-4B73-9368-9DAEAC8F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0B21E0-EC27-4F45-98A8-88862C9E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06D915-3E29-4756-BA83-06F0AE0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65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DCC4C-FB17-4219-A751-BC20E14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86B257-16F4-49B9-8E49-BEEB01AA9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D71384-DD81-47CE-8335-ACFE46DD3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CD43D7-1182-440D-B99C-422FC5C6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2C4568-6C71-424B-8CA3-B94BCE1B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E82494-1333-47DB-8D81-2EB5AEBD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30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F7904E-6320-43D2-B00D-681A9D52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E167836-4497-42CD-9601-95619FDE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5E83C6-0406-4856-95A1-D408F721C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B127-2014-4AC0-986A-C55525812936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43E270-90D6-4EE0-B99E-03E072E8A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C3F107-97D8-4874-B25D-18F8D07F7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B6C9-D5AA-44CA-B1E3-173BC7DCD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1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agria.fi/hankkeet/proyritys-ny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na.rinnekari@proagria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mailto:johanna.rinnekari@maajakotitalousnaiset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17443"/>
            <a:ext cx="10970812" cy="2117035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chemeClr val="accent2">
                    <a:lumMod val="75000"/>
                  </a:schemeClr>
                </a:solidFill>
              </a:rPr>
              <a:t>Maaseudun yritystuet 2023-2027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91478" y="2743200"/>
            <a:ext cx="9276522" cy="2514599"/>
          </a:xfrm>
        </p:spPr>
        <p:txBody>
          <a:bodyPr>
            <a:normAutofit/>
          </a:bodyPr>
          <a:lstStyle/>
          <a:p>
            <a:r>
              <a:rPr lang="fi-FI" i="1" dirty="0">
                <a:latin typeface="+mj-lt"/>
                <a:cs typeface="Arial" panose="020B0604020202020204" pitchFamily="34" charset="0"/>
              </a:rPr>
              <a:t>Johanna Rinnekari, yritysasiantuntija</a:t>
            </a:r>
          </a:p>
          <a:p>
            <a:r>
              <a:rPr lang="fi-FI" i="1" dirty="0">
                <a:latin typeface="+mj-lt"/>
                <a:cs typeface="Arial" panose="020B0604020202020204" pitchFamily="34" charset="0"/>
              </a:rPr>
              <a:t>MKN Yrityspalvelut, ProAgria Itä-Suomi</a:t>
            </a:r>
          </a:p>
          <a:p>
            <a:r>
              <a:rPr lang="fi-FI" i="1" dirty="0" err="1">
                <a:latin typeface="+mj-lt"/>
                <a:cs typeface="Arial" panose="020B0604020202020204" pitchFamily="34" charset="0"/>
              </a:rPr>
              <a:t>ProYritys</a:t>
            </a:r>
            <a:r>
              <a:rPr lang="fi-FI" i="1" dirty="0">
                <a:latin typeface="+mj-lt"/>
                <a:cs typeface="Arial" panose="020B0604020202020204" pitchFamily="34" charset="0"/>
              </a:rPr>
              <a:t> Nyt -hanke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20E3DA-45D9-2BA5-3C7C-F5CD68EC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2" y="5127171"/>
            <a:ext cx="10718639" cy="10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9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89968-A866-165A-9344-CBA9A99C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Tuen määrä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BC7677-1B42-7575-C48D-7F4A2D60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>
            <a:normAutofit/>
          </a:bodyPr>
          <a:lstStyle/>
          <a:p>
            <a:pPr marL="0" indent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Voit saada tukea: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yritystoiminnan suunnitteluun 1 000 euroa, kokeiluun 2 500 euroa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tukien hakemisen valmisteluun 2 000 euroa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osa-aikaisen yrityksen käynnistämiseen 5 000 euroa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päätoimisen yrityksen käynnistämiseen 7 500 euroa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yrityksen ostamisen suunnitteluun 2 500 tai 5 000 euroa.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Tuki on 100 % </a:t>
            </a:r>
            <a:r>
              <a:rPr lang="fi-FI" dirty="0">
                <a:solidFill>
                  <a:srgbClr val="343841"/>
                </a:solidFill>
                <a:latin typeface="Roboto" panose="02000000000000000000" pitchFamily="2" charset="0"/>
              </a:rPr>
              <a:t>julkista. </a:t>
            </a: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Tuki maksetaan jälkikäteen.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39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DA423-D6E1-0372-D3F9-91FA2B01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Mihin tukea voi käyttää?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047972-F5F3-8FF5-BD2B-131C8272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500808"/>
            <a:ext cx="7532915" cy="5357191"/>
          </a:xfrm>
        </p:spPr>
        <p:txBody>
          <a:bodyPr>
            <a:normAutofit fontScale="40000" lnSpcReduction="20000"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sz="6000" b="0" i="0" dirty="0">
                <a:solidFill>
                  <a:srgbClr val="343841"/>
                </a:solidFill>
                <a:effectLst/>
              </a:rPr>
              <a:t>Käynnistystuki on tarkoitettu ensisijaisesti </a:t>
            </a:r>
            <a:br>
              <a:rPr lang="fi-FI" sz="6000" dirty="0">
                <a:solidFill>
                  <a:srgbClr val="343841"/>
                </a:solidFill>
              </a:rPr>
            </a:br>
            <a:r>
              <a:rPr lang="fi-FI" sz="6000" b="0" i="0" dirty="0">
                <a:solidFill>
                  <a:srgbClr val="343841"/>
                </a:solidFill>
                <a:effectLst/>
              </a:rPr>
              <a:t>ulkopuolisten </a:t>
            </a:r>
            <a:r>
              <a:rPr lang="fi-FI" sz="6000" i="1" dirty="0">
                <a:solidFill>
                  <a:srgbClr val="343841"/>
                </a:solidFill>
                <a:effectLst/>
              </a:rPr>
              <a:t>a</a:t>
            </a:r>
            <a:r>
              <a:rPr lang="fi-FI" sz="6000" dirty="0">
                <a:solidFill>
                  <a:srgbClr val="343841"/>
                </a:solidFill>
                <a:effectLst/>
              </a:rPr>
              <a:t>siantuntijapalveluiden</a:t>
            </a:r>
            <a:r>
              <a:rPr lang="fi-FI" sz="6000" b="0" i="0" dirty="0">
                <a:solidFill>
                  <a:srgbClr val="343841"/>
                </a:solidFill>
                <a:effectLst/>
              </a:rPr>
              <a:t> hankkimiseen sekä rajatusti </a:t>
            </a:r>
            <a:r>
              <a:rPr lang="fi-FI" sz="6000" dirty="0">
                <a:solidFill>
                  <a:srgbClr val="343841"/>
                </a:solidFill>
                <a:effectLst/>
              </a:rPr>
              <a:t>tila- ja laitevuokriin </a:t>
            </a:r>
            <a:r>
              <a:rPr lang="fi-FI" sz="6000" i="0" dirty="0">
                <a:solidFill>
                  <a:srgbClr val="343841"/>
                </a:solidFill>
                <a:effectLst/>
              </a:rPr>
              <a:t>yrityksen </a:t>
            </a:r>
            <a:r>
              <a:rPr lang="fi-FI" sz="6000" b="0" i="0" dirty="0">
                <a:solidFill>
                  <a:srgbClr val="343841"/>
                </a:solidFill>
                <a:effectLst/>
              </a:rPr>
              <a:t>käynnistysajalle ja pienhankintoihin </a:t>
            </a:r>
            <a:r>
              <a:rPr lang="fi-FI" sz="6000" dirty="0"/>
              <a:t>(1200 € yksittäinen, enintään 3 600 €/vuodessa, Verohallinto, tuloverolaki)</a:t>
            </a:r>
            <a:endParaRPr lang="fi-FI" sz="6000" dirty="0">
              <a:solidFill>
                <a:srgbClr val="343841"/>
              </a:solidFill>
              <a:effectLst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sz="5900" b="0" i="0" dirty="0">
                <a:solidFill>
                  <a:srgbClr val="343841"/>
                </a:solidFill>
                <a:effectLst/>
                <a:latin typeface="+mj-lt"/>
              </a:rPr>
              <a:t>Käynnistystuella voit hankkia asiantuntija-apua esimerkiksi</a:t>
            </a:r>
          </a:p>
          <a:p>
            <a:pPr marL="0" indent="0" algn="l">
              <a:buNone/>
            </a:pPr>
            <a:r>
              <a:rPr lang="fi-FI" sz="5900" dirty="0">
                <a:solidFill>
                  <a:srgbClr val="343841"/>
                </a:solidFill>
                <a:latin typeface="+mj-lt"/>
              </a:rPr>
              <a:t>	</a:t>
            </a:r>
            <a:r>
              <a:rPr lang="fi-FI" sz="5900" b="0" i="0" dirty="0">
                <a:solidFill>
                  <a:srgbClr val="343841"/>
                </a:solidFill>
                <a:effectLst/>
                <a:latin typeface="+mj-lt"/>
              </a:rPr>
              <a:t>liiketoiminta-  ja markkinointisuunnitelman 	laadintaan</a:t>
            </a:r>
          </a:p>
          <a:p>
            <a:pPr marL="0" indent="0" algn="l">
              <a:buNone/>
            </a:pPr>
            <a:r>
              <a:rPr lang="fi-FI" sz="5900" b="0" i="0" dirty="0">
                <a:solidFill>
                  <a:srgbClr val="343841"/>
                </a:solidFill>
                <a:effectLst/>
                <a:latin typeface="+mj-lt"/>
              </a:rPr>
              <a:t>	markkinoiden kartoitukseen,  koemarkkinointiin </a:t>
            </a:r>
          </a:p>
          <a:p>
            <a:pPr marL="0" indent="0" algn="l">
              <a:buNone/>
            </a:pPr>
            <a:r>
              <a:rPr lang="fi-FI" sz="5900" dirty="0">
                <a:solidFill>
                  <a:srgbClr val="343841"/>
                </a:solidFill>
                <a:latin typeface="+mj-lt"/>
              </a:rPr>
              <a:t>	</a:t>
            </a:r>
            <a:r>
              <a:rPr lang="fi-FI" sz="5900" b="0" i="0" dirty="0">
                <a:solidFill>
                  <a:srgbClr val="343841"/>
                </a:solidFill>
                <a:effectLst/>
                <a:latin typeface="+mj-lt"/>
              </a:rPr>
              <a:t>nettisivujen ja muun markkinointimateriaalin 	suunnitteluun</a:t>
            </a:r>
          </a:p>
          <a:p>
            <a:pPr marL="0" indent="0" algn="l">
              <a:buNone/>
            </a:pPr>
            <a:r>
              <a:rPr lang="fi-FI" sz="5900" b="0" i="0" dirty="0">
                <a:solidFill>
                  <a:srgbClr val="343841"/>
                </a:solidFill>
                <a:effectLst/>
                <a:latin typeface="+mj-lt"/>
              </a:rPr>
              <a:t>	tuotannon suunnitteluun, tuotekehitykseen, 	pakkaussuunniteluun</a:t>
            </a:r>
          </a:p>
          <a:p>
            <a:pPr marL="0" indent="0" algn="l">
              <a:buNone/>
            </a:pPr>
            <a:r>
              <a:rPr lang="fi-FI" sz="5900" b="0" i="0" dirty="0">
                <a:solidFill>
                  <a:srgbClr val="343841"/>
                </a:solidFill>
                <a:effectLst/>
                <a:latin typeface="+mj-lt"/>
              </a:rPr>
              <a:t>	investointien suunnitteluun.</a:t>
            </a:r>
          </a:p>
          <a:p>
            <a:endParaRPr lang="fi-FI" dirty="0"/>
          </a:p>
        </p:txBody>
      </p:sp>
      <p:pic>
        <p:nvPicPr>
          <p:cNvPr id="4" name="Kuva 3" descr="Kuva, joka sisältää kohteen piha-, puu, hevonen, ruoho&#10;&#10;Kuvaus luotu automaattisesti">
            <a:extLst>
              <a:ext uri="{FF2B5EF4-FFF2-40B4-BE49-F238E27FC236}">
                <a16:creationId xmlns:a16="http://schemas.microsoft.com/office/drawing/2014/main" id="{86E09E8E-A756-EAEC-DED9-BB81278D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769" y="1414834"/>
            <a:ext cx="3768231" cy="47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0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6A253-6D25-2026-305B-5A885372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Päätökset tehdään valintajaksoittain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4A4A70-E52E-67F8-F481-0AE6230DC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16.10.–15.1.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16.1.–15.3.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16.3.–15.5.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16.5.–15.8.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16.8.–15.10.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b="0" i="0" dirty="0" err="1">
                <a:solidFill>
                  <a:srgbClr val="343841"/>
                </a:solidFill>
                <a:effectLst/>
              </a:rPr>
              <a:t>Leader</a:t>
            </a:r>
            <a:r>
              <a:rPr lang="fi-FI" b="0" i="0" dirty="0">
                <a:solidFill>
                  <a:srgbClr val="343841"/>
                </a:solidFill>
                <a:effectLst/>
              </a:rPr>
              <a:t>-ryhmillä on omat valintajaksonsa. Jos haet tukea </a:t>
            </a:r>
            <a:r>
              <a:rPr lang="fi-FI" b="0" i="0" dirty="0" err="1">
                <a:solidFill>
                  <a:srgbClr val="343841"/>
                </a:solidFill>
                <a:effectLst/>
              </a:rPr>
              <a:t>Leader</a:t>
            </a:r>
            <a:r>
              <a:rPr lang="fi-FI" b="0" i="0" dirty="0">
                <a:solidFill>
                  <a:srgbClr val="343841"/>
                </a:solidFill>
                <a:effectLst/>
              </a:rPr>
              <a:t>-ryhmästä, kysy valintajaksoista omasta </a:t>
            </a:r>
            <a:r>
              <a:rPr lang="fi-FI" b="0" i="0" dirty="0" err="1">
                <a:solidFill>
                  <a:srgbClr val="343841"/>
                </a:solidFill>
                <a:effectLst/>
              </a:rPr>
              <a:t>Leader</a:t>
            </a:r>
            <a:r>
              <a:rPr lang="fi-FI" b="0" i="0" dirty="0">
                <a:solidFill>
                  <a:srgbClr val="343841"/>
                </a:solidFill>
                <a:effectLst/>
              </a:rPr>
              <a:t>-ryhmästäsi.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938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Yritysryhmän kehittämishanke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609600" y="1561570"/>
            <a:ext cx="5384800" cy="4525963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pPr marL="0" indent="0">
              <a:buNone/>
              <a:defRPr sz="1800"/>
            </a:pPr>
            <a:endParaRPr lang="fi-FI" dirty="0"/>
          </a:p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F067BB-4C90-400B-83F9-2BB3B6763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1561570"/>
            <a:ext cx="10515600" cy="4615394"/>
          </a:xfrm>
        </p:spPr>
        <p:txBody>
          <a:bodyPr>
            <a:normAutofit lnSpcReduction="10000"/>
          </a:bodyPr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Tavoitteena voi olla esimerkiksi tuotannollisen yhteistyön kehittäminen, markkinointi- ja myyntiyhteistyön kehittäminen tai tuoteperheen suunnittelu. </a:t>
            </a:r>
            <a:endParaRPr lang="fi-FI" dirty="0"/>
          </a:p>
          <a:p>
            <a:r>
              <a:rPr lang="fi-FI" dirty="0"/>
              <a:t>3-10  osallistujayritystä</a:t>
            </a:r>
          </a:p>
          <a:p>
            <a:r>
              <a:rPr lang="fi-FI" dirty="0"/>
              <a:t>Tuki on de </a:t>
            </a:r>
            <a:r>
              <a:rPr lang="fi-FI" dirty="0" err="1"/>
              <a:t>minimis</a:t>
            </a:r>
            <a:r>
              <a:rPr lang="fi-FI" dirty="0"/>
              <a:t> -tukea</a:t>
            </a:r>
          </a:p>
          <a:p>
            <a:r>
              <a:rPr lang="fi-FI" dirty="0"/>
              <a:t>Yrityskohtaisia sekä yritysten yhteisiä kehittämistoimenpiteitä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Tukea voi saada korkeintaan 75 % hyväksyttävistä kustannuksista.</a:t>
            </a:r>
            <a:endParaRPr lang="fi-FI" b="0" i="0" dirty="0">
              <a:solidFill>
                <a:srgbClr val="343841"/>
              </a:solidFill>
              <a:effectLst/>
            </a:endParaRPr>
          </a:p>
          <a:p>
            <a:r>
              <a:rPr lang="fi-FI" b="0" i="0" dirty="0">
                <a:solidFill>
                  <a:srgbClr val="343841"/>
                </a:solidFill>
                <a:effectLst/>
              </a:rPr>
              <a:t>Tukea yritysryhmähankkeeseen voi saada neuvontajärjestö, kehittämisyhtiö tai muu vastaava julkisoikeudellinen tai yksityisoikeudellinen yhteisö.</a:t>
            </a:r>
            <a:endParaRPr lang="fi-FI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49EA86D-FD16-54BB-C1D4-2C8C1F0D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23519"/>
            <a:ext cx="5952642" cy="5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9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0771D-E758-9E1F-D16E-48563427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9A550DB-5A2B-24DB-FACF-68509918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Viljelijäryhmät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CA68591-EEA3-2B3F-A1AC-1F7C97EA3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61570"/>
            <a:ext cx="5384800" cy="4525963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  <a:defRPr sz="1800"/>
            </a:pPr>
            <a:endParaRPr lang="fi-FI" dirty="0"/>
          </a:p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241C56-D91B-1AFE-234F-D4DA8C330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57" y="1825625"/>
            <a:ext cx="10856843" cy="4351338"/>
          </a:xfrm>
        </p:spPr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Yhteistyöhankkeessa ryhmä viljelijöitä kehittää toimintaansa sekä yhteisillä kehittämistoimenpiteillä että tarvittaessa maatilakohtaisesti. Tavoitteena voi olla esimerkiksi työnteon ja tuotannollisen yhteistyön kehittäminen.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Pilottihankkeena voidaan tukea kokeiluja, joissa testataan tuotteen, palvelun tai menetelmän toteutuskelpoisuutta.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Tukea voi saada korkeintaan 75 % hyväksyttävistä kustannuksista.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Viljelijäryhmään voi kuulua 3-10 maatilaa tai maataloustuotteita jatkojalostavaa yritystä.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404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7915A-E046-4BD9-2628-6F9B0B2F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Valmisteluraha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9628C6-9ADC-1E9A-C3CD-E5402BA18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Voit saada valmistelurahaa yritys- tai viljelijäryhmähankkeen tai  tuottajaorganisaatiohankkeen valmisteluun.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Valmistelurahalla voit koota yhteen ja sitouttaa yhteistyöhankkeen hanketoimijat, valmistella varsinaista hanketta, tehdä hankesuunnitelman tai selvittää, onko valmisteltavalle hankkeelle onnistumisen edellytyksiä.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Voit saada valmistelurahaa 5 000 euroa. Tuki maksetaan yhdessä erässä vakioituna kertakorvauksena. 100 % julkista.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08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3765D-21FA-4C13-7D7A-E03C335C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3B364F5-BD2D-3DB0-5D18-0620BC59E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902" y="178905"/>
            <a:ext cx="6803186" cy="51087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DCE4A82-0129-9FB1-84B2-3C45CBBACD0F}"/>
              </a:ext>
            </a:extLst>
          </p:cNvPr>
          <p:cNvSpPr txBox="1"/>
          <p:nvPr/>
        </p:nvSpPr>
        <p:spPr>
          <a:xfrm>
            <a:off x="2594114" y="5198165"/>
            <a:ext cx="8759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>
                <a:solidFill>
                  <a:schemeClr val="tx1"/>
                </a:solidFill>
                <a:latin typeface="Rokkitt"/>
                <a:hlinkClick r:id="rId3"/>
              </a:rPr>
              <a:t>https://www.proagria.fi/hankkeet/proyritys-nyt</a:t>
            </a:r>
            <a:endParaRPr lang="fi-FI" sz="2800" dirty="0">
              <a:solidFill>
                <a:schemeClr val="tx1"/>
              </a:solidFill>
              <a:latin typeface="Rokkit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22530-AA78-925F-CBDB-B7C3EFFC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27" y="5809489"/>
            <a:ext cx="8759686" cy="8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30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6470" y="91939"/>
            <a:ext cx="11080142" cy="1418810"/>
          </a:xfrm>
        </p:spPr>
        <p:txBody>
          <a:bodyPr>
            <a:normAutofit/>
          </a:bodyPr>
          <a:lstStyle/>
          <a:p>
            <a:r>
              <a:rPr lang="fi-FI" sz="4400" b="1" dirty="0">
                <a:solidFill>
                  <a:schemeClr val="accent2">
                    <a:lumMod val="75000"/>
                  </a:schemeClr>
                </a:solidFill>
              </a:rPr>
              <a:t>Kiitos!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08722" y="1818862"/>
            <a:ext cx="11983278" cy="403528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1"/>
                </a:solidFill>
                <a:latin typeface="Rokkitt"/>
              </a:rPr>
              <a:t>Johanna Rinnekari, yritysasiantuntija </a:t>
            </a:r>
          </a:p>
          <a:p>
            <a:r>
              <a:rPr lang="fi-FI" sz="3200" dirty="0">
                <a:latin typeface="Rokkitt"/>
              </a:rPr>
              <a:t>MKN </a:t>
            </a:r>
            <a:r>
              <a:rPr lang="fi-FI" sz="3200" dirty="0">
                <a:solidFill>
                  <a:schemeClr val="tx1"/>
                </a:solidFill>
                <a:latin typeface="Rokkitt"/>
              </a:rPr>
              <a:t>Yrityspalvelut</a:t>
            </a:r>
          </a:p>
          <a:p>
            <a:r>
              <a:rPr lang="fi-FI" sz="3200" dirty="0">
                <a:solidFill>
                  <a:schemeClr val="tx1"/>
                </a:solidFill>
                <a:latin typeface="Rokkitt"/>
              </a:rPr>
              <a:t>p. 040 301 2441</a:t>
            </a:r>
          </a:p>
          <a:p>
            <a:r>
              <a:rPr lang="fi-FI" sz="3200" dirty="0">
                <a:solidFill>
                  <a:schemeClr val="tx1"/>
                </a:solidFill>
                <a:latin typeface="Rokkitt"/>
                <a:hlinkClick r:id="rId3"/>
              </a:rPr>
              <a:t>johanna.rinnekari@proagria.fi</a:t>
            </a:r>
            <a:endParaRPr lang="fi-FI" sz="3200" dirty="0">
              <a:solidFill>
                <a:schemeClr val="tx1"/>
              </a:solidFill>
              <a:latin typeface="Rokkitt"/>
            </a:endParaRPr>
          </a:p>
          <a:p>
            <a:r>
              <a:rPr lang="fi-FI" sz="3200" dirty="0">
                <a:solidFill>
                  <a:schemeClr val="tx1"/>
                </a:solidFill>
                <a:latin typeface="Rokkit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johanna.rinnekari@maajakotitalousnaiset.fi</a:t>
            </a:r>
            <a:endParaRPr lang="fi-FI" sz="3200" dirty="0">
              <a:solidFill>
                <a:schemeClr val="tx1"/>
              </a:solidFill>
              <a:latin typeface="Rokkitt"/>
            </a:endParaRPr>
          </a:p>
          <a:p>
            <a:endParaRPr lang="fi-FI" sz="3200" dirty="0">
              <a:solidFill>
                <a:schemeClr val="tx1"/>
              </a:solidFill>
              <a:latin typeface="Rokkitt"/>
            </a:endParaRPr>
          </a:p>
          <a:p>
            <a:endParaRPr lang="fi-FI" sz="3200" dirty="0">
              <a:solidFill>
                <a:schemeClr val="tx1"/>
              </a:solidFill>
              <a:latin typeface="Rokkitt"/>
            </a:endParaRPr>
          </a:p>
          <a:p>
            <a:endParaRPr lang="fi-FI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1DF4C48-DEE0-A7DA-24D1-754B8EDC2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87" y="5993614"/>
            <a:ext cx="8321825" cy="7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08D3CD-B7C2-A957-CCBD-5DAF4225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Maaseudun yritysrahoitus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596973-9696-5EB7-3384-86B734B9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6654" cy="4351338"/>
          </a:xfrm>
        </p:spPr>
        <p:txBody>
          <a:bodyPr>
            <a:normAutofit fontScale="92500" lnSpcReduction="10000"/>
          </a:bodyPr>
          <a:lstStyle/>
          <a:p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Yritystukea haetaan ELY-keskukselta tai paikalliselta </a:t>
            </a:r>
            <a:r>
              <a:rPr lang="fi-FI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Leader</a:t>
            </a:r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-toimintaryhmältä.</a:t>
            </a:r>
          </a:p>
          <a:p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Maaseudun yritystoimintaa tuetaan EU:n maaseuturahastosta Manner-Suomen maaseudun kehittämisohjelman kautta.</a:t>
            </a:r>
          </a:p>
          <a:p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Ennen maaseudun yritystukihakemuksen jättämistä on suositeltavaa olla yhteydessä ELY-keskuksen tai </a:t>
            </a:r>
            <a:r>
              <a:rPr lang="fi-FI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Leader</a:t>
            </a:r>
            <a:r>
              <a:rPr lang="fi-FI" dirty="0">
                <a:solidFill>
                  <a:srgbClr val="212529"/>
                </a:solidFill>
                <a:latin typeface="Roboto" panose="02000000000000000000" pitchFamily="2" charset="0"/>
              </a:rPr>
              <a:t>-ryhmän </a:t>
            </a:r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rahoitusasiantuntijoihin.</a:t>
            </a:r>
          </a:p>
          <a:p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Maaseudun yritystukia haetaan maaseutuviraston sähköisessä Hyrrä-palvelussa</a:t>
            </a:r>
            <a:endParaRPr lang="fi-FI" dirty="0"/>
          </a:p>
        </p:txBody>
      </p:sp>
      <p:pic>
        <p:nvPicPr>
          <p:cNvPr id="6" name="Kuva 5" descr="Kuva, joka sisältää kohteen kasvi, auringonkukka, kukka, taivas&#10;&#10;Kuvaus luotu automaattisesti">
            <a:extLst>
              <a:ext uri="{FF2B5EF4-FFF2-40B4-BE49-F238E27FC236}">
                <a16:creationId xmlns:a16="http://schemas.microsoft.com/office/drawing/2014/main" id="{A1F1370B-7006-35D7-E76B-F617048B6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54" y="1948543"/>
            <a:ext cx="3717146" cy="40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A4DD38-9BD9-AD1E-0EF9-6B733CD8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Investointituki </a:t>
            </a:r>
            <a:br>
              <a:rPr lang="fi-FI" dirty="0">
                <a:solidFill>
                  <a:schemeClr val="accent2">
                    <a:lumMod val="75000"/>
                  </a:schemeClr>
                </a:solidFill>
              </a:rPr>
            </a:b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8461AF-AA2E-6E99-25B9-C9A4EDE55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904"/>
            <a:ext cx="7162800" cy="5895325"/>
          </a:xfrm>
        </p:spPr>
        <p:txBody>
          <a:bodyPr>
            <a:normAutofit fontScale="55000" lnSpcReduction="20000"/>
          </a:bodyPr>
          <a:lstStyle/>
          <a:p>
            <a:r>
              <a:rPr lang="fi-FI" sz="4200" b="1" i="0" dirty="0">
                <a:solidFill>
                  <a:srgbClr val="343841"/>
                </a:solidFill>
                <a:effectLst/>
                <a:cs typeface="Arial" panose="020B0604020202020204" pitchFamily="34" charset="0"/>
              </a:rPr>
              <a:t>Investointitukea</a:t>
            </a:r>
            <a:r>
              <a:rPr lang="fi-FI" sz="4200" b="0" i="0" dirty="0">
                <a:solidFill>
                  <a:srgbClr val="343841"/>
                </a:solidFill>
                <a:effectLst/>
                <a:cs typeface="Arial" panose="020B0604020202020204" pitchFamily="34" charset="0"/>
              </a:rPr>
              <a:t> voit saada 30–40 prosenttia investoinnin hyväksytyistä kustannuksista. </a:t>
            </a:r>
            <a:r>
              <a:rPr lang="fi-FI" sz="4200" b="0" i="0" dirty="0" err="1">
                <a:solidFill>
                  <a:srgbClr val="343841"/>
                </a:solidFill>
                <a:effectLst/>
                <a:cs typeface="Arial" panose="020B0604020202020204" pitchFamily="34" charset="0"/>
              </a:rPr>
              <a:t>Leader</a:t>
            </a:r>
            <a:r>
              <a:rPr lang="fi-FI" sz="4200" b="0" i="0" dirty="0">
                <a:solidFill>
                  <a:srgbClr val="343841"/>
                </a:solidFill>
                <a:effectLst/>
                <a:cs typeface="Arial" panose="020B0604020202020204" pitchFamily="34" charset="0"/>
              </a:rPr>
              <a:t>-ryhmät rahoittavat 5 000–100 000 euron investointeja ja ELY-keskukset 10 000–1,5 miljoonan euron investointeja. Poikkeus: maataloustuotteita jalostavat yritykset voivat saada tukea korkeintaa</a:t>
            </a:r>
            <a:r>
              <a:rPr lang="fi-FI" sz="4200" dirty="0">
                <a:solidFill>
                  <a:srgbClr val="343841"/>
                </a:solidFill>
                <a:cs typeface="Arial" panose="020B0604020202020204" pitchFamily="34" charset="0"/>
              </a:rPr>
              <a:t>n 2 milj. euron investointeihin. </a:t>
            </a:r>
            <a:endParaRPr lang="fi-FI" sz="4200" b="0" i="0" dirty="0">
              <a:solidFill>
                <a:srgbClr val="343841"/>
              </a:solidFill>
              <a:effectLst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sz="4200" b="0" i="0" dirty="0">
                <a:solidFill>
                  <a:srgbClr val="343841"/>
                </a:solidFill>
                <a:effectLst/>
              </a:rPr>
              <a:t>Investoinnilla tulee olla olennaista merkitystä yrityksen perustamiselle, kasvulle tai kehittymiselle.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sz="4200" b="0" i="0" dirty="0">
                <a:solidFill>
                  <a:srgbClr val="343841"/>
                </a:solidFill>
                <a:effectLst/>
              </a:rPr>
              <a:t>Investoinnin tulee olla käytössä vähintään kolme vuotta eikä sitä saa tuona aikana myydä.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sz="4200" b="0" i="0" dirty="0">
                <a:solidFill>
                  <a:srgbClr val="343841"/>
                </a:solidFill>
                <a:effectLst/>
              </a:rPr>
              <a:t>Investoinnin toteuttamista ei saa aloittaa ennen kuin hakemus on tullut vireille.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4200" b="0" i="0" dirty="0">
                <a:solidFill>
                  <a:srgbClr val="343841"/>
                </a:solidFill>
                <a:effectLst/>
              </a:rPr>
              <a:t>Voi käyttää esimerkiksi tuotantotilojen hankkimiseen tai rakentamiseen, koneiden ja muun käyttöomaisuuden hankintaan, aineettomiin investointeihin, kuten ohjelmistojen, patenttien ja valmistusoikeuksien hankintaan.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fi-FI" sz="4200" b="0" i="0" dirty="0">
              <a:solidFill>
                <a:srgbClr val="343841"/>
              </a:solidFill>
              <a:effectLst/>
            </a:endParaRPr>
          </a:p>
          <a:p>
            <a:endParaRPr lang="fi-FI" dirty="0"/>
          </a:p>
        </p:txBody>
      </p:sp>
      <p:pic>
        <p:nvPicPr>
          <p:cNvPr id="4" name="Kuvan paikkamerkki 2" descr="Kuva, joka sisältää kohteen tuulimylly, objekti, lentävä, ilma&#10;&#10;Kuvaus luotu automaattisesti">
            <a:extLst>
              <a:ext uri="{FF2B5EF4-FFF2-40B4-BE49-F238E27FC236}">
                <a16:creationId xmlns:a16="http://schemas.microsoft.com/office/drawing/2014/main" id="{BB7D4E26-87B8-C437-2CAB-5E0CF7CEC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r="14938"/>
          <a:stretch>
            <a:fillRect/>
          </a:stretch>
        </p:blipFill>
        <p:spPr>
          <a:xfrm rot="5400000">
            <a:off x="7653583" y="1882264"/>
            <a:ext cx="5098774" cy="39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C71F0-475B-45FD-5E0E-D1700468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Mikroyritysten energiainvestoinnit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CC9C7B-E66C-37AE-1DB4-48FA4D0F0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Voit saada </a:t>
            </a:r>
            <a:r>
              <a:rPr lang="fi-FI" b="0" i="0" dirty="0" err="1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Leader</a:t>
            </a: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-ryhmän kautta tukea investointeihin, joiden avulla lisäät uusiutuvan energian osuutta yrityksesi omaan käyttöön tarvittavasta energiasta.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Voit hankkia tuella esimerkiksi lämpöpumppuja</a:t>
            </a:r>
            <a:r>
              <a:rPr lang="fi-FI" b="0" i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, aurinkopaneeleja </a:t>
            </a: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tai parantaa yrityksen energiatehokkuutta esimerkiksi säätöjärjestelmien avulla.</a:t>
            </a: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Investointitukea voi saada: yrittäjä yksityisenä elinkeinonharjoittajana, maatila, osakeyhtiö, avoin yhtiö, kommandiittiyhtiö tai osuuskunta</a:t>
            </a: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Voit saada investointitukea 30 prosenttia investoinnin hyväksyttävistä kustannuksista.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0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83FFA-E9BB-93D0-6707-C6CBA13E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738"/>
            <a:ext cx="10515600" cy="1325563"/>
          </a:xfrm>
        </p:spPr>
        <p:txBody>
          <a:bodyPr>
            <a:normAutofit/>
          </a:bodyPr>
          <a:lstStyle/>
          <a:p>
            <a:r>
              <a:rPr lang="fi-FI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Maatilan yritystuet </a:t>
            </a:r>
            <a:br>
              <a:rPr lang="fi-FI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755B9-74B1-AFC3-4DF0-3E5659AC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3"/>
            <a:ext cx="6993835" cy="463163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b="0" i="0" dirty="0">
                <a:solidFill>
                  <a:srgbClr val="343841"/>
                </a:solidFill>
                <a:effectLst/>
              </a:rPr>
              <a:t>Jos sinulla on maatila, voit saada maaseudun yritystukea: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maatalouden ulkopuolisen yritystoiminnan käynnistämiseen ja kehittämiseen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maatalouden ulkopuoliseen yritystoimintaan liittyviin investointeihin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maatilasi toiminnan uudistamiseen liittyviin kokeiluihin.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E25CA0C-C362-EAFD-8E98-4236F9441893}"/>
              </a:ext>
            </a:extLst>
          </p:cNvPr>
          <p:cNvSpPr txBox="1"/>
          <p:nvPr/>
        </p:nvSpPr>
        <p:spPr>
          <a:xfrm>
            <a:off x="838200" y="61722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https://www.ruokavirasto.fi/tuet/maaseudun-yrittajyys/maaseudun-yritystuet/maatilan-yritystuet</a:t>
            </a:r>
            <a:r>
              <a:rPr lang="fi-FI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/</a:t>
            </a:r>
            <a:br>
              <a:rPr lang="fi-FI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</a:br>
            <a:endParaRPr lang="fi-FI" dirty="0"/>
          </a:p>
        </p:txBody>
      </p:sp>
      <p:pic>
        <p:nvPicPr>
          <p:cNvPr id="7" name="Kuva 6" descr="Kuva, joka sisältää kohteen hedelmä, mansikka, Luonnonmukainen ruoka, Mansikat&#10;&#10;Kuvaus luotu automaattisesti">
            <a:extLst>
              <a:ext uri="{FF2B5EF4-FFF2-40B4-BE49-F238E27FC236}">
                <a16:creationId xmlns:a16="http://schemas.microsoft.com/office/drawing/2014/main" id="{92F692FE-2F5A-FD6C-AA11-9959084D5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714" y="1331843"/>
            <a:ext cx="3592286" cy="39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2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21BB5-A393-C6DC-FD7A-407DE5AB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Mihin tukea voi käyttää?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2E65BC-C61F-63AB-B090-A98D8DD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1361661"/>
            <a:ext cx="10658061" cy="4815302"/>
          </a:xfrm>
        </p:spPr>
        <p:txBody>
          <a:bodyPr>
            <a:normAutofit fontScale="25000" lnSpcReduction="20000"/>
          </a:bodyPr>
          <a:lstStyle/>
          <a:p>
            <a:pPr algn="l"/>
            <a:endParaRPr lang="fi-FI" sz="10400" b="1" i="0" dirty="0">
              <a:solidFill>
                <a:srgbClr val="343841"/>
              </a:solidFill>
              <a:effectLst/>
            </a:endParaRPr>
          </a:p>
          <a:p>
            <a:pPr algn="l"/>
            <a:r>
              <a:rPr lang="fi-FI" sz="10400" b="1" i="0" dirty="0">
                <a:solidFill>
                  <a:srgbClr val="343841"/>
                </a:solidFill>
                <a:effectLst/>
              </a:rPr>
              <a:t>Maatalouden kokeilutukea</a:t>
            </a:r>
            <a:r>
              <a:rPr lang="fi-FI" sz="10400" b="0" i="0" dirty="0">
                <a:solidFill>
                  <a:srgbClr val="343841"/>
                </a:solidFill>
                <a:effectLst/>
              </a:rPr>
              <a:t>: uusien tuotantomenetelmien kokeiluun, uusien tuotteiden kokeiluun, uusien markkinointikanavien testaamiseen. </a:t>
            </a:r>
            <a:r>
              <a:rPr lang="fi-FI" sz="10400" dirty="0"/>
              <a:t>Ensimmäistä kertaa kokeiltavaan maataloustoimintaan tai olemassa olevan maataloustoiminnan monipuolistamiseen. Toimitilojen, koneiden ja laitteiden vuokriin, aineisiin ja tarvikkeisiin, käyttömaksuihin, matkoihin sekä asiantuntija/ostopalveluihin. </a:t>
            </a:r>
          </a:p>
          <a:p>
            <a:pPr algn="l"/>
            <a:r>
              <a:rPr lang="fi-FI" sz="10400" b="1" i="0" dirty="0">
                <a:solidFill>
                  <a:srgbClr val="343841"/>
                </a:solidFill>
                <a:effectLst/>
              </a:rPr>
              <a:t>Käynnistystukea</a:t>
            </a:r>
            <a:r>
              <a:rPr lang="fi-FI" sz="10400" b="0" i="0" dirty="0">
                <a:solidFill>
                  <a:srgbClr val="343841"/>
                </a:solidFill>
                <a:effectLst/>
              </a:rPr>
              <a:t>: markkinointisuunnitelman laadintaan,</a:t>
            </a:r>
            <a:r>
              <a:rPr lang="fi-FI" sz="10400" dirty="0">
                <a:solidFill>
                  <a:srgbClr val="343841"/>
                </a:solidFill>
              </a:rPr>
              <a:t> nettisivujen </a:t>
            </a:r>
            <a:r>
              <a:rPr lang="fi-FI" sz="10400" dirty="0" err="1">
                <a:solidFill>
                  <a:srgbClr val="343841"/>
                </a:solidFill>
              </a:rPr>
              <a:t>ym</a:t>
            </a:r>
            <a:r>
              <a:rPr lang="fi-FI" sz="10400" dirty="0">
                <a:solidFill>
                  <a:srgbClr val="343841"/>
                </a:solidFill>
              </a:rPr>
              <a:t> markkinointimateriaalin suunnitteluun, </a:t>
            </a:r>
            <a:r>
              <a:rPr lang="fi-FI" sz="10400" b="0" i="0" dirty="0">
                <a:solidFill>
                  <a:srgbClr val="343841"/>
                </a:solidFill>
                <a:effectLst/>
              </a:rPr>
              <a:t> liiketoimintasuunnitelman laadintaan, tuotannon suunnitteluun, investointien suunnitteluun.</a:t>
            </a:r>
          </a:p>
          <a:p>
            <a:pPr algn="l"/>
            <a:r>
              <a:rPr lang="fi-FI" sz="10400" b="1" i="0" dirty="0">
                <a:solidFill>
                  <a:srgbClr val="343841"/>
                </a:solidFill>
                <a:effectLst/>
              </a:rPr>
              <a:t>Kehittämistukea</a:t>
            </a:r>
            <a:r>
              <a:rPr lang="fi-FI" sz="10400" dirty="0">
                <a:solidFill>
                  <a:srgbClr val="343841"/>
                </a:solidFill>
              </a:rPr>
              <a:t>:</a:t>
            </a:r>
            <a:r>
              <a:rPr lang="fi-FI" sz="10400" b="0" i="0" dirty="0">
                <a:solidFill>
                  <a:srgbClr val="343841"/>
                </a:solidFill>
                <a:effectLst/>
              </a:rPr>
              <a:t> liiketoimintaan valmentavan neuvonnan ostamiseen, tuotekehityshankkeisiin, tuotannon pilotointiin, markkinointisuunnitelman laatimiseen, koemarkkinointiin, kansainvälistymisselvitykseen, investoinnin toteutettavuustutkimukseen, muuhun asiantuntija-apuun.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3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84188F-0B33-0669-A2CC-06BA56E7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Tuen määrä</a:t>
            </a:r>
            <a:br>
              <a:rPr lang="fi-FI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206E91-4C69-E804-8548-47EE8A62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3"/>
            <a:ext cx="10515600" cy="4845120"/>
          </a:xfrm>
        </p:spPr>
        <p:txBody>
          <a:bodyPr>
            <a:normAutofit/>
          </a:bodyPr>
          <a:lstStyle/>
          <a:p>
            <a:pPr algn="l"/>
            <a:r>
              <a:rPr lang="fi-FI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Maatalouden kokeilutukea </a:t>
            </a:r>
            <a:r>
              <a:rPr lang="fi-FI" b="0" i="0" dirty="0">
                <a:solidFill>
                  <a:srgbClr val="3438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voi saada 2 500, 5 000 tai 7 500 euroa.</a:t>
            </a:r>
            <a:r>
              <a:rPr lang="fi-FI" dirty="0">
                <a:solidFill>
                  <a:srgbClr val="343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fi-FI" b="0" i="0" dirty="0">
                <a:solidFill>
                  <a:srgbClr val="000000"/>
                </a:solidFill>
                <a:effectLst/>
                <a:latin typeface="Inter"/>
              </a:rPr>
              <a:t>aetaan paikallisesta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Inter"/>
              </a:rPr>
              <a:t>Leader</a:t>
            </a:r>
            <a:r>
              <a:rPr lang="fi-FI" b="0" i="0" dirty="0">
                <a:solidFill>
                  <a:srgbClr val="000000"/>
                </a:solidFill>
                <a:effectLst/>
                <a:latin typeface="Inter"/>
              </a:rPr>
              <a:t>-ryhmästä. </a:t>
            </a:r>
            <a:endParaRPr lang="fi-FI" b="0" i="0" dirty="0">
              <a:solidFill>
                <a:srgbClr val="343841"/>
              </a:solidFill>
              <a:effectLst/>
            </a:endParaRPr>
          </a:p>
          <a:p>
            <a:pPr algn="l"/>
            <a:r>
              <a:rPr lang="fi-FI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Käynnistystukea maatalouden ulkopuolisen yritystoiminnan aloittamiseen </a:t>
            </a:r>
            <a:r>
              <a:rPr lang="fi-FI" b="0" i="0" dirty="0">
                <a:solidFill>
                  <a:srgbClr val="3438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voi saada 5 000 tai 10 000 euroa. Haetaan ELY-keskuksesta. 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Tuet on 100 % </a:t>
            </a:r>
            <a:r>
              <a:rPr lang="fi-FI" dirty="0">
                <a:solidFill>
                  <a:srgbClr val="343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julkista. </a:t>
            </a:r>
            <a:r>
              <a:rPr lang="fi-FI" b="0" i="0" dirty="0">
                <a:solidFill>
                  <a:srgbClr val="3438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Tuki maksetaan jälkikäteen.</a:t>
            </a:r>
          </a:p>
          <a:p>
            <a:pPr algn="l"/>
            <a:r>
              <a:rPr lang="fi-FI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Kehittämistukea</a:t>
            </a:r>
            <a:r>
              <a:rPr lang="fi-FI" b="0" i="0" dirty="0">
                <a:solidFill>
                  <a:srgbClr val="3438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voit saada 50 prosenttia hankkimasi asiantuntijapalvelun kustannuksista. Kustannukset voivat olla korkeintaan 100 000 euroa, investoinnin toteutettavuustutkimuksessa korkeintaan 50 000 euroa. Haetaan ELY-keskuksesta. </a:t>
            </a:r>
          </a:p>
          <a:p>
            <a:pPr algn="l"/>
            <a:endParaRPr lang="fi-FI" b="0" i="0" dirty="0">
              <a:solidFill>
                <a:srgbClr val="3438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i-FI" sz="5900" b="0" i="0" dirty="0">
              <a:solidFill>
                <a:srgbClr val="3438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48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A9F71-919F-2541-6E38-643F2EB4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8" y="365125"/>
            <a:ext cx="9614452" cy="1325563"/>
          </a:xfrm>
        </p:spPr>
        <p:txBody>
          <a:bodyPr/>
          <a:lstStyle/>
          <a:p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Leader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 kehittämistuki yrityksille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A3A8C3-2180-63F3-0D35-E14A1F894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Leader</a:t>
            </a:r>
            <a:r>
              <a:rPr lang="fi-FI" dirty="0"/>
              <a:t> kehittämistukea voi saada 3000 euroa. 100 % julkista. Maksetaan </a:t>
            </a:r>
            <a:r>
              <a:rPr lang="fi-FI"/>
              <a:t>kertakorvauksena jälkikäteen. </a:t>
            </a:r>
            <a:endParaRPr lang="fi-FI" dirty="0"/>
          </a:p>
          <a:p>
            <a:r>
              <a:rPr lang="fi-FI" dirty="0"/>
              <a:t>Ulkopuolisiin asiantuntijapalveluihin, aineisiin ja tarvikkeisiin sekä matkakuluihin ja vuokriin</a:t>
            </a:r>
          </a:p>
          <a:p>
            <a:r>
              <a:rPr lang="fi-FI" dirty="0"/>
              <a:t>Vain vakiintuneeseen yritystoimintaan, y-tunnus oltava</a:t>
            </a:r>
          </a:p>
          <a:p>
            <a:r>
              <a:rPr lang="fi-FI" dirty="0"/>
              <a:t>Enintään kolme kertaa ohjelmakauden aikana samalle hakijalle</a:t>
            </a:r>
          </a:p>
          <a:p>
            <a:r>
              <a:rPr lang="fi-FI" dirty="0"/>
              <a:t>Edellytyksenä uuden saamiselle että entinen tuki on käytetty</a:t>
            </a:r>
          </a:p>
        </p:txBody>
      </p:sp>
    </p:spTree>
    <p:extLst>
      <p:ext uri="{BB962C8B-B14F-4D97-AF65-F5344CB8AC3E}">
        <p14:creationId xmlns:p14="http://schemas.microsoft.com/office/powerpoint/2010/main" val="386086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52985-FFC3-8EC5-4336-75B3413D7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45927-F12C-C85B-31B0-B72D1000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520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fi-FI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Aloittavan yrittäjän tuet</a:t>
            </a:r>
            <a:br>
              <a:rPr lang="fi-FI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fi-FI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fi-FI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21DFF0-5411-FF1C-1205-58E71F68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3"/>
            <a:ext cx="6993835" cy="4631635"/>
          </a:xfrm>
        </p:spPr>
        <p:txBody>
          <a:bodyPr>
            <a:normAutofit/>
          </a:bodyPr>
          <a:lstStyle/>
          <a:p>
            <a:pPr marL="0" indent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b="0" i="0" dirty="0">
                <a:solidFill>
                  <a:srgbClr val="343841"/>
                </a:solidFill>
                <a:effectLst/>
              </a:rPr>
              <a:t>Jos olet aloittamassa yritystoimintaa tai suunnittelet yrityksen perustamista, voit saada käynnistystukea: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yritystoiminnan kokeiluun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käynnistystuen tai investointituen hakemisen valmisteluun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osa-aikaisen tai päätoimisen yritystoiminnan käynnistämiseen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olemassa olevan yrityksen ostamisen suunnitteluun.</a:t>
            </a:r>
          </a:p>
          <a:p>
            <a:pPr marL="0" indent="0" algn="l">
              <a:buNone/>
            </a:pPr>
            <a:endParaRPr lang="fi-FI" dirty="0"/>
          </a:p>
        </p:txBody>
      </p:sp>
      <p:pic>
        <p:nvPicPr>
          <p:cNvPr id="5" name="Kuva 4" descr="Kuva, joka sisältää kohteen kasvi, auringonkukka, kukka, taivas&#10;&#10;Kuvaus luotu automaattisesti">
            <a:extLst>
              <a:ext uri="{FF2B5EF4-FFF2-40B4-BE49-F238E27FC236}">
                <a16:creationId xmlns:a16="http://schemas.microsoft.com/office/drawing/2014/main" id="{FAC66E55-B77A-86AB-DFC1-F0A322C5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46" y="1331843"/>
            <a:ext cx="4166354" cy="454063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DE1ADF4-3825-A278-4A3D-5F1657630A12}"/>
              </a:ext>
            </a:extLst>
          </p:cNvPr>
          <p:cNvSpPr txBox="1"/>
          <p:nvPr/>
        </p:nvSpPr>
        <p:spPr>
          <a:xfrm>
            <a:off x="838199" y="6172200"/>
            <a:ext cx="1126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https://www.ruokavirasto.fi/tuet/maaseudun-yrittajyys/maaseudun-yritystuet/aloittavan-yrittajan-tuet/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246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FF883E"/>
      </a:dk2>
      <a:lt2>
        <a:srgbClr val="FFFFFE"/>
      </a:lt2>
      <a:accent1>
        <a:srgbClr val="FF883E"/>
      </a:accent1>
      <a:accent2>
        <a:srgbClr val="00B388"/>
      </a:accent2>
      <a:accent3>
        <a:srgbClr val="C13A44"/>
      </a:accent3>
      <a:accent4>
        <a:srgbClr val="FCCF61"/>
      </a:accent4>
      <a:accent5>
        <a:srgbClr val="585858"/>
      </a:accent5>
      <a:accent6>
        <a:srgbClr val="4A4A4A"/>
      </a:accent6>
      <a:hlink>
        <a:srgbClr val="38A895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B797B7884A0C45B5E9E1092452EDA7" ma:contentTypeVersion="10" ma:contentTypeDescription="Luo uusi asiakirja." ma:contentTypeScope="" ma:versionID="ad68ed98155637f6fd1e8edaf25574b9">
  <xsd:schema xmlns:xsd="http://www.w3.org/2001/XMLSchema" xmlns:xs="http://www.w3.org/2001/XMLSchema" xmlns:p="http://schemas.microsoft.com/office/2006/metadata/properties" xmlns:ns2="1326a21f-871b-4c8b-876d-6479d5260920" xmlns:ns3="ed6e6d64-c3cd-4902-a7ab-3b31ea16e080" targetNamespace="http://schemas.microsoft.com/office/2006/metadata/properties" ma:root="true" ma:fieldsID="0065a69767bcf288f6895d42db228671" ns2:_="" ns3:_="">
    <xsd:import namespace="1326a21f-871b-4c8b-876d-6479d5260920"/>
    <xsd:import namespace="ed6e6d64-c3cd-4902-a7ab-3b31ea16e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6a21f-871b-4c8b-876d-6479d5260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65609eae-6596-4060-90a1-ff460b41ed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e6d64-c3cd-4902-a7ab-3b31ea16e08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946d534-a82b-4120-9877-2b5cec543f12}" ma:internalName="TaxCatchAll" ma:showField="CatchAllData" ma:web="ed6e6d64-c3cd-4902-a7ab-3b31ea16e0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6e6d64-c3cd-4902-a7ab-3b31ea16e080" xsi:nil="true"/>
    <lcf76f155ced4ddcb4097134ff3c332f xmlns="1326a21f-871b-4c8b-876d-6479d526092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9EFE4-3C35-427B-8487-B5B71DA98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6a21f-871b-4c8b-876d-6479d5260920"/>
    <ds:schemaRef ds:uri="ed6e6d64-c3cd-4902-a7ab-3b31ea16e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74B8DC-0BDA-447A-BF2F-606B085A54D6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d6e6d64-c3cd-4902-a7ab-3b31ea16e080"/>
    <ds:schemaRef ds:uri="1326a21f-871b-4c8b-876d-6479d526092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D98C99A-A9E0-4486-AAB8-1D38CAC46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910</Words>
  <Application>Microsoft Office PowerPoint</Application>
  <PresentationFormat>Laajakuva</PresentationFormat>
  <Paragraphs>101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Inter</vt:lpstr>
      <vt:lpstr>Roboto</vt:lpstr>
      <vt:lpstr>Rokkitt</vt:lpstr>
      <vt:lpstr>Office-teema</vt:lpstr>
      <vt:lpstr>Maaseudun yritystuet 2023-2027</vt:lpstr>
      <vt:lpstr>Maaseudun yritysrahoitus</vt:lpstr>
      <vt:lpstr>Investointituki  </vt:lpstr>
      <vt:lpstr>Mikroyritysten energiainvestoinnit</vt:lpstr>
      <vt:lpstr>Maatilan yritystuet  </vt:lpstr>
      <vt:lpstr>Mihin tukea voi käyttää?</vt:lpstr>
      <vt:lpstr>Tuen määrä </vt:lpstr>
      <vt:lpstr>Leader kehittämistuki yrityksille</vt:lpstr>
      <vt:lpstr> Aloittavan yrittäjän tuet   </vt:lpstr>
      <vt:lpstr>Tuen määrä</vt:lpstr>
      <vt:lpstr>Mihin tukea voi käyttää?</vt:lpstr>
      <vt:lpstr>Päätökset tehdään valintajaksoittain</vt:lpstr>
      <vt:lpstr>Yritysryhmän kehittämishanke</vt:lpstr>
      <vt:lpstr>Viljelijäryhmät</vt:lpstr>
      <vt:lpstr>Valmisteluraha </vt:lpstr>
      <vt:lpstr>PowerPoint-esitys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Otsikon paikka</dc:title>
  <dc:creator>Tiina Makkonen</dc:creator>
  <cp:lastModifiedBy>Johanna Rinnekari</cp:lastModifiedBy>
  <cp:revision>43</cp:revision>
  <cp:lastPrinted>2024-05-16T06:52:14Z</cp:lastPrinted>
  <dcterms:created xsi:type="dcterms:W3CDTF">2021-09-06T07:47:24Z</dcterms:created>
  <dcterms:modified xsi:type="dcterms:W3CDTF">2025-02-04T11:47:28Z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0x010100D4B797B7884A0C45B5E9E1092452EDA7</vt:lpwstr>
  </property>
</Properties>
</file>