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9"/>
      <p:bold r:id="rId10"/>
      <p:italic r:id="rId11"/>
      <p:boldItalic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4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fbbe1b46e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" name="Google Shape;59;g3fbbe1b46e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be1b46ea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be1b46ea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fbbe1b46ea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fbbe1b46ea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fbbe1b46ea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fbbe1b46ea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3d65eb677956a4db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h3d65eb677956a4db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descr="Fern amid rocks on tundra in Quebec, Canada (Tarjoaja: Getty Images)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000" y="-114174"/>
            <a:ext cx="9203999" cy="6183926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>
            <a:spLocks noGrp="1"/>
          </p:cNvSpPr>
          <p:nvPr>
            <p:ph type="ctrTitle"/>
          </p:nvPr>
        </p:nvSpPr>
        <p:spPr>
          <a:xfrm>
            <a:off x="3379300" y="3238975"/>
            <a:ext cx="5589300" cy="11721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36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Luonnosta kosmetiikkainnovaatioksi</a:t>
            </a:r>
            <a:endParaRPr sz="36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1"/>
          </p:nvPr>
        </p:nvSpPr>
        <p:spPr>
          <a:xfrm>
            <a:off x="6092100" y="4478450"/>
            <a:ext cx="2829600" cy="4209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rmAutofit fontScale="475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Maria Varon/Flow Cosmetics</a:t>
            </a:r>
            <a:endParaRPr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93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" sz="202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Innovaation kaupallistaminen vaatii luovuutta, ratkaisukeskeistä asennetta, pitkää pinnaa ja oikeita yhteistyökumppaneita!</a:t>
            </a:r>
            <a:endParaRPr sz="202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14"/>
          <p:cNvSpPr txBox="1">
            <a:spLocks noGrp="1"/>
          </p:cNvSpPr>
          <p:nvPr>
            <p:ph type="body" idx="1"/>
          </p:nvPr>
        </p:nvSpPr>
        <p:spPr>
          <a:xfrm>
            <a:off x="311700" y="2043425"/>
            <a:ext cx="4938600" cy="22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Innovaatio voi liittyä:</a:t>
            </a:r>
            <a:endParaRPr sz="1500" b="1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Tuotteen sisällön tai pakkauksen raaka-aineisiin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Raaka-aineiden käsittelymenetelmään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Uuteen raaka-aineyhdistelmään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Työvälineeseen 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Raaka-aineen/materiaalin uuteen käyttötarkoitukseen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  <p:pic>
        <p:nvPicPr>
          <p:cNvPr id="63" name="Google Shape;63;p14" descr="Fern amid rocks on tundra in Quebec, Canada (Tarjoaja: Getty Images)"/>
          <p:cNvPicPr preferRelativeResize="0"/>
          <p:nvPr/>
        </p:nvPicPr>
        <p:blipFill rotWithShape="1">
          <a:blip r:embed="rId3">
            <a:alphaModFix/>
          </a:blip>
          <a:srcRect r="21433"/>
          <a:stretch/>
        </p:blipFill>
        <p:spPr>
          <a:xfrm>
            <a:off x="5519250" y="-1"/>
            <a:ext cx="6014874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5394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20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Idea voi syntyä kasvista/muusta luonnonmateriaalista,</a:t>
            </a:r>
            <a:endParaRPr sz="20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20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teollisuuden sivuvirtamateriaalista, tarpeesta, tarinasta. </a:t>
            </a:r>
            <a:endParaRPr sz="20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9" name="Google Shape;69;p15"/>
          <p:cNvSpPr txBox="1">
            <a:spLocks noGrp="1"/>
          </p:cNvSpPr>
          <p:nvPr>
            <p:ph type="body" idx="1"/>
          </p:nvPr>
        </p:nvSpPr>
        <p:spPr>
          <a:xfrm>
            <a:off x="311700" y="2033875"/>
            <a:ext cx="4482600" cy="22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Huomioi:</a:t>
            </a:r>
            <a:endParaRPr sz="1500" b="1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120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Laillisuus - kosmetiikkalaki, millaista rekisteröintiä vaatii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Ekologisuus 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Paras käyttö- ja käsittelytapa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Kysyntä ja kustannukset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lvl="0" indent="-32385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500"/>
              <a:buFont typeface="Montserrat"/>
              <a:buChar char="●"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Testaus - vastaako lopputuote alkuperäistä ideaa vai syntyikö jotain muuta (mikä oli haluttu vaikutus?)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  <p:pic>
        <p:nvPicPr>
          <p:cNvPr id="70" name="Google Shape;70;p15" descr="Fern amid rocks on tundra in Quebec, Canada (Tarjoaja: Getty Images)"/>
          <p:cNvPicPr preferRelativeResize="0"/>
          <p:nvPr/>
        </p:nvPicPr>
        <p:blipFill rotWithShape="1">
          <a:blip r:embed="rId3">
            <a:alphaModFix/>
          </a:blip>
          <a:srcRect r="21433"/>
          <a:stretch/>
        </p:blipFill>
        <p:spPr>
          <a:xfrm>
            <a:off x="5519250" y="-1"/>
            <a:ext cx="6014874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93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CASE KALLIOIMARRE</a:t>
            </a:r>
            <a:endParaRPr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482600" cy="22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Metsäkävely</a:t>
            </a: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 -&gt; Raaka-ainetta löytyi mutta ei suomesta -&gt; Arctic Warriors 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-&gt; </a:t>
            </a: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Helsingin Yliopiston Ruralia-instituutti </a:t>
            </a: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Luento Luonnonvaratuottajille 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-&gt; </a:t>
            </a: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Ahlman Edu </a:t>
            </a: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koekeräily -&gt; </a:t>
            </a: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Lapin ammattikorkeakoulu </a:t>
            </a: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vertikaaliviljelyprojekti 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-&gt; onko muita kiinnostuneita yrityksiä kustannusten jakamiseksi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2200"/>
          </a:p>
        </p:txBody>
      </p:sp>
      <p:pic>
        <p:nvPicPr>
          <p:cNvPr id="77" name="Google Shape;77;p16" descr="Fern amid rocks on tundra in Quebec, Canada (Tarjoaja: Getty Images)"/>
          <p:cNvPicPr preferRelativeResize="0"/>
          <p:nvPr/>
        </p:nvPicPr>
        <p:blipFill rotWithShape="1">
          <a:blip r:embed="rId3">
            <a:alphaModFix/>
          </a:blip>
          <a:srcRect r="21433"/>
          <a:stretch/>
        </p:blipFill>
        <p:spPr>
          <a:xfrm>
            <a:off x="5519250" y="-1"/>
            <a:ext cx="6014874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16"/>
          <p:cNvSpPr txBox="1"/>
          <p:nvPr/>
        </p:nvSpPr>
        <p:spPr>
          <a:xfrm>
            <a:off x="5788200" y="3893825"/>
            <a:ext cx="3285600" cy="985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3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Kallioimarre: Rauhoittaa ja kirkastaa ihoa. Käytetty turvotuksen ja haavojen hoidossa. Lakritsainen maku ja elintarvikekäyttö.</a:t>
            </a:r>
            <a:endParaRPr sz="13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4938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YHTEISTYÖ</a:t>
            </a:r>
            <a:endParaRPr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311700" y="1017725"/>
            <a:ext cx="4482600" cy="221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1500" b="1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Reittejä on monia. Oppilaitokset, ELY-keskukset ja muut yrittäjät voivat auttaa. </a:t>
            </a:r>
            <a:endParaRPr sz="1500" b="1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Verkostoidu ja jos yksi ovi ei aukea, voi olla jokin muu reitti. 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Esim. Yrttipaja - Virolainen sopimusvalmistaja uutteille ja tuotteille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 sz="15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" name="Google Shape;85;p17" descr="Fern amid rocks on tundra in Quebec, Canada (Tarjoaja: Getty Images)"/>
          <p:cNvPicPr preferRelativeResize="0"/>
          <p:nvPr/>
        </p:nvPicPr>
        <p:blipFill rotWithShape="1">
          <a:blip r:embed="rId3">
            <a:alphaModFix/>
          </a:blip>
          <a:srcRect r="21433"/>
          <a:stretch/>
        </p:blipFill>
        <p:spPr>
          <a:xfrm>
            <a:off x="5519250" y="-1"/>
            <a:ext cx="6014874" cy="51434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>
            <a:spLocks noGrp="1"/>
          </p:cNvSpPr>
          <p:nvPr>
            <p:ph type="title"/>
          </p:nvPr>
        </p:nvSpPr>
        <p:spPr>
          <a:xfrm>
            <a:off x="1647700" y="1759050"/>
            <a:ext cx="2170800" cy="142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i" sz="40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KIITOS!</a:t>
            </a:r>
            <a:endParaRPr sz="40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" name="Google Shape;91;p18" descr="Fern amid rocks on tundra in Quebec, Canada (Tarjoaja: Getty Images)"/>
          <p:cNvPicPr preferRelativeResize="0"/>
          <p:nvPr/>
        </p:nvPicPr>
        <p:blipFill rotWithShape="1">
          <a:blip r:embed="rId3">
            <a:alphaModFix/>
          </a:blip>
          <a:srcRect r="21433"/>
          <a:stretch/>
        </p:blipFill>
        <p:spPr>
          <a:xfrm>
            <a:off x="5519250" y="-1"/>
            <a:ext cx="6014874" cy="514349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 txBox="1"/>
          <p:nvPr/>
        </p:nvSpPr>
        <p:spPr>
          <a:xfrm>
            <a:off x="1079926" y="2916877"/>
            <a:ext cx="3651600" cy="41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fi" sz="1500">
                <a:solidFill>
                  <a:srgbClr val="274E13"/>
                </a:solidFill>
                <a:latin typeface="Montserrat"/>
                <a:ea typeface="Montserrat"/>
                <a:cs typeface="Montserrat"/>
                <a:sym typeface="Montserrat"/>
              </a:rPr>
              <a:t>maria.varon@flowcosmetics.com</a:t>
            </a:r>
            <a:endParaRPr sz="1500">
              <a:solidFill>
                <a:srgbClr val="274E1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185</Words>
  <Application>Microsoft Office PowerPoint</Application>
  <PresentationFormat>Näytössä katseltava esitys (16:9)</PresentationFormat>
  <Paragraphs>29</Paragraphs>
  <Slides>6</Slides>
  <Notes>6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6</vt:i4>
      </vt:variant>
    </vt:vector>
  </HeadingPairs>
  <TitlesOfParts>
    <vt:vector size="9" baseType="lpstr">
      <vt:lpstr>Montserrat</vt:lpstr>
      <vt:lpstr>Arial</vt:lpstr>
      <vt:lpstr>Simple Light</vt:lpstr>
      <vt:lpstr>Luonnosta kosmetiikkainnovaatioksi</vt:lpstr>
      <vt:lpstr>Innovaation kaupallistaminen vaatii luovuutta, ratkaisukeskeistä asennetta, pitkää pinnaa ja oikeita yhteistyökumppaneita!</vt:lpstr>
      <vt:lpstr>Idea voi syntyä kasvista/muusta luonnonmateriaalista, teollisuuden sivuvirtamateriaalista, tarpeesta, tarinasta. </vt:lpstr>
      <vt:lpstr>CASE KALLIOIMARRE</vt:lpstr>
      <vt:lpstr>YHTEISTYÖ</vt:lpstr>
      <vt:lpstr>KIITOS!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Jaana Puhakka</dc:creator>
  <cp:lastModifiedBy>Jaana Puhakka</cp:lastModifiedBy>
  <cp:revision>1</cp:revision>
  <dcterms:modified xsi:type="dcterms:W3CDTF">2026-10-01T10:56:45Z</dcterms:modified>
</cp:coreProperties>
</file>