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68" autoAdjust="0"/>
    <p:restoredTop sz="94641" autoAdjust="0"/>
  </p:normalViewPr>
  <p:slideViewPr>
    <p:cSldViewPr snapToGrid="0">
      <p:cViewPr varScale="1">
        <p:scale>
          <a:sx n="121" d="100"/>
          <a:sy n="121" d="100"/>
        </p:scale>
        <p:origin x="126" y="3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1135A-85D2-45B7-A701-B34755F0F956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74880-3278-4708-8C4E-8D62576150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376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54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335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82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732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79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884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8150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528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850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44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009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DAA7-7135-42AB-AFF5-4CAA42239B8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94595-EB12-4CD1-AB1D-A97F3B4A066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1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i 5"/>
          <p:cNvSpPr/>
          <p:nvPr/>
        </p:nvSpPr>
        <p:spPr>
          <a:xfrm>
            <a:off x="878541" y="101914"/>
            <a:ext cx="10229854" cy="67033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8" name="Ellipsi 137"/>
          <p:cNvSpPr/>
          <p:nvPr/>
        </p:nvSpPr>
        <p:spPr>
          <a:xfrm>
            <a:off x="2277877" y="850838"/>
            <a:ext cx="7460800" cy="549676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210359" y="86970"/>
            <a:ext cx="11872784" cy="551411"/>
          </a:xfrm>
        </p:spPr>
        <p:txBody>
          <a:bodyPr>
            <a:normAutofit fontScale="90000"/>
          </a:bodyPr>
          <a:lstStyle/>
          <a:p>
            <a:r>
              <a:rPr lang="fi-FI" sz="2400" dirty="0"/>
              <a:t> XXX mkn                                                                                                                                 vuosikellopohja 2026</a:t>
            </a:r>
          </a:p>
        </p:txBody>
      </p:sp>
      <p:sp>
        <p:nvSpPr>
          <p:cNvPr id="32" name="Ellipsi 31"/>
          <p:cNvSpPr/>
          <p:nvPr/>
        </p:nvSpPr>
        <p:spPr>
          <a:xfrm>
            <a:off x="4172135" y="1975415"/>
            <a:ext cx="3543418" cy="33093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9" name="Ellipsi 48"/>
          <p:cNvSpPr/>
          <p:nvPr/>
        </p:nvSpPr>
        <p:spPr>
          <a:xfrm>
            <a:off x="4913286" y="2650626"/>
            <a:ext cx="2204071" cy="2021841"/>
          </a:xfrm>
          <a:prstGeom prst="ellipse">
            <a:avLst/>
          </a:prstGeom>
          <a:solidFill>
            <a:srgbClr val="FC9268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34" name="Suora yhdysviiva 33"/>
          <p:cNvCxnSpPr>
            <a:cxnSpLocks/>
            <a:stCxn id="6" idx="0"/>
            <a:endCxn id="6" idx="4"/>
          </p:cNvCxnSpPr>
          <p:nvPr/>
        </p:nvCxnSpPr>
        <p:spPr>
          <a:xfrm>
            <a:off x="5993468" y="101914"/>
            <a:ext cx="0" cy="6703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uora yhdysviiva 40"/>
          <p:cNvCxnSpPr/>
          <p:nvPr/>
        </p:nvCxnSpPr>
        <p:spPr>
          <a:xfrm flipV="1">
            <a:off x="917374" y="3633898"/>
            <a:ext cx="10200236" cy="9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uora yhdysviiva 42"/>
          <p:cNvCxnSpPr/>
          <p:nvPr/>
        </p:nvCxnSpPr>
        <p:spPr>
          <a:xfrm>
            <a:off x="3799332" y="379614"/>
            <a:ext cx="4166731" cy="6204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uora yhdysviiva 45"/>
          <p:cNvCxnSpPr/>
          <p:nvPr/>
        </p:nvCxnSpPr>
        <p:spPr>
          <a:xfrm>
            <a:off x="1929908" y="1456154"/>
            <a:ext cx="8094328" cy="437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yhdysviiva 51"/>
          <p:cNvCxnSpPr/>
          <p:nvPr/>
        </p:nvCxnSpPr>
        <p:spPr>
          <a:xfrm flipV="1">
            <a:off x="4056016" y="483234"/>
            <a:ext cx="4058929" cy="6053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uora yhdysviiva 55"/>
          <p:cNvCxnSpPr/>
          <p:nvPr/>
        </p:nvCxnSpPr>
        <p:spPr>
          <a:xfrm flipV="1">
            <a:off x="1764598" y="1847900"/>
            <a:ext cx="8722294" cy="3490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kstiruutu 68"/>
          <p:cNvSpPr txBox="1"/>
          <p:nvPr/>
        </p:nvSpPr>
        <p:spPr>
          <a:xfrm rot="17268691">
            <a:off x="5747028" y="2937610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TAMMIKUU</a:t>
            </a:r>
          </a:p>
        </p:txBody>
      </p:sp>
      <p:sp>
        <p:nvSpPr>
          <p:cNvPr id="70" name="Tekstiruutu 69"/>
          <p:cNvSpPr txBox="1"/>
          <p:nvPr/>
        </p:nvSpPr>
        <p:spPr>
          <a:xfrm rot="18681467">
            <a:off x="6123235" y="3046331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HELMIKUU</a:t>
            </a:r>
          </a:p>
        </p:txBody>
      </p:sp>
      <p:sp>
        <p:nvSpPr>
          <p:cNvPr id="72" name="Tekstiruutu 71"/>
          <p:cNvSpPr txBox="1"/>
          <p:nvPr/>
        </p:nvSpPr>
        <p:spPr>
          <a:xfrm rot="426678">
            <a:off x="6280152" y="3696861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HUHTIKUU</a:t>
            </a:r>
          </a:p>
        </p:txBody>
      </p:sp>
      <p:sp>
        <p:nvSpPr>
          <p:cNvPr id="73" name="Tekstiruutu 72"/>
          <p:cNvSpPr txBox="1"/>
          <p:nvPr/>
        </p:nvSpPr>
        <p:spPr>
          <a:xfrm rot="1624968">
            <a:off x="6137730" y="3951054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TOUKOKUU</a:t>
            </a:r>
          </a:p>
        </p:txBody>
      </p:sp>
      <p:sp>
        <p:nvSpPr>
          <p:cNvPr id="74" name="Tekstiruutu 73"/>
          <p:cNvSpPr txBox="1"/>
          <p:nvPr/>
        </p:nvSpPr>
        <p:spPr>
          <a:xfrm rot="5079039">
            <a:off x="5778409" y="4178955"/>
            <a:ext cx="7604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KESÄKUU</a:t>
            </a:r>
          </a:p>
        </p:txBody>
      </p:sp>
      <p:sp>
        <p:nvSpPr>
          <p:cNvPr id="77" name="Tekstiruutu 76"/>
          <p:cNvSpPr txBox="1"/>
          <p:nvPr/>
        </p:nvSpPr>
        <p:spPr>
          <a:xfrm rot="17268691">
            <a:off x="5421423" y="4040764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HEINÄKUU</a:t>
            </a:r>
          </a:p>
        </p:txBody>
      </p:sp>
      <p:sp>
        <p:nvSpPr>
          <p:cNvPr id="78" name="Tekstiruutu 77"/>
          <p:cNvSpPr txBox="1"/>
          <p:nvPr/>
        </p:nvSpPr>
        <p:spPr>
          <a:xfrm rot="19345693">
            <a:off x="5093512" y="3954898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ELOKUU</a:t>
            </a:r>
          </a:p>
        </p:txBody>
      </p:sp>
      <p:sp>
        <p:nvSpPr>
          <p:cNvPr id="79" name="Tekstiruutu 78"/>
          <p:cNvSpPr txBox="1"/>
          <p:nvPr/>
        </p:nvSpPr>
        <p:spPr>
          <a:xfrm rot="20958913">
            <a:off x="4951686" y="3635812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SYYSKUU</a:t>
            </a:r>
          </a:p>
        </p:txBody>
      </p:sp>
      <p:sp>
        <p:nvSpPr>
          <p:cNvPr id="82" name="Tekstiruutu 81"/>
          <p:cNvSpPr txBox="1"/>
          <p:nvPr/>
        </p:nvSpPr>
        <p:spPr>
          <a:xfrm rot="989187">
            <a:off x="4934447" y="3369555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LOKAKUU</a:t>
            </a:r>
          </a:p>
        </p:txBody>
      </p:sp>
      <p:sp>
        <p:nvSpPr>
          <p:cNvPr id="83" name="Tekstiruutu 82"/>
          <p:cNvSpPr txBox="1"/>
          <p:nvPr/>
        </p:nvSpPr>
        <p:spPr>
          <a:xfrm rot="2439133">
            <a:off x="5031139" y="3157620"/>
            <a:ext cx="10948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MARRASKUU</a:t>
            </a:r>
          </a:p>
        </p:txBody>
      </p:sp>
      <p:sp>
        <p:nvSpPr>
          <p:cNvPr id="84" name="Tekstiruutu 83"/>
          <p:cNvSpPr txBox="1"/>
          <p:nvPr/>
        </p:nvSpPr>
        <p:spPr>
          <a:xfrm rot="4553506">
            <a:off x="5387625" y="2978263"/>
            <a:ext cx="88669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JOULUKUU</a:t>
            </a:r>
          </a:p>
        </p:txBody>
      </p:sp>
      <p:sp>
        <p:nvSpPr>
          <p:cNvPr id="125" name="Tekstiruutu 124"/>
          <p:cNvSpPr txBox="1"/>
          <p:nvPr/>
        </p:nvSpPr>
        <p:spPr>
          <a:xfrm>
            <a:off x="6271340" y="4936143"/>
            <a:ext cx="4323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.6.</a:t>
            </a:r>
          </a:p>
        </p:txBody>
      </p:sp>
      <p:sp>
        <p:nvSpPr>
          <p:cNvPr id="127" name="Tekstiruutu 126"/>
          <p:cNvSpPr txBox="1"/>
          <p:nvPr/>
        </p:nvSpPr>
        <p:spPr>
          <a:xfrm>
            <a:off x="4327119" y="3395643"/>
            <a:ext cx="5717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.10.</a:t>
            </a:r>
          </a:p>
        </p:txBody>
      </p:sp>
      <p:sp>
        <p:nvSpPr>
          <p:cNvPr id="129" name="Tekstiruutu 128"/>
          <p:cNvSpPr txBox="1"/>
          <p:nvPr/>
        </p:nvSpPr>
        <p:spPr>
          <a:xfrm>
            <a:off x="5206586" y="2473085"/>
            <a:ext cx="7612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.12.</a:t>
            </a:r>
          </a:p>
        </p:txBody>
      </p:sp>
      <p:sp>
        <p:nvSpPr>
          <p:cNvPr id="130" name="Tekstiruutu 129"/>
          <p:cNvSpPr txBox="1"/>
          <p:nvPr/>
        </p:nvSpPr>
        <p:spPr>
          <a:xfrm>
            <a:off x="6181888" y="2358454"/>
            <a:ext cx="4599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9.1.</a:t>
            </a:r>
          </a:p>
        </p:txBody>
      </p:sp>
      <p:sp>
        <p:nvSpPr>
          <p:cNvPr id="133" name="Tekstiruutu 132"/>
          <p:cNvSpPr txBox="1"/>
          <p:nvPr/>
        </p:nvSpPr>
        <p:spPr>
          <a:xfrm>
            <a:off x="6116945" y="5601986"/>
            <a:ext cx="11657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Impin</a:t>
            </a: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päivä 11.6.</a:t>
            </a:r>
          </a:p>
        </p:txBody>
      </p:sp>
      <p:sp>
        <p:nvSpPr>
          <p:cNvPr id="152" name="Tekstiruutu 151"/>
          <p:cNvSpPr txBox="1"/>
          <p:nvPr/>
        </p:nvSpPr>
        <p:spPr>
          <a:xfrm>
            <a:off x="2823246" y="4138289"/>
            <a:ext cx="1104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Suomalaisen ruoan päivä 4.9.</a:t>
            </a:r>
          </a:p>
        </p:txBody>
      </p:sp>
      <p:sp>
        <p:nvSpPr>
          <p:cNvPr id="153" name="Tekstiruutu 152"/>
          <p:cNvSpPr txBox="1"/>
          <p:nvPr/>
        </p:nvSpPr>
        <p:spPr>
          <a:xfrm>
            <a:off x="9265469" y="5996076"/>
            <a:ext cx="960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Äitienpäivä</a:t>
            </a:r>
          </a:p>
        </p:txBody>
      </p:sp>
      <p:sp>
        <p:nvSpPr>
          <p:cNvPr id="155" name="Tekstiruutu 154"/>
          <p:cNvSpPr txBox="1"/>
          <p:nvPr/>
        </p:nvSpPr>
        <p:spPr>
          <a:xfrm>
            <a:off x="237667" y="2069151"/>
            <a:ext cx="960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58" name="Tekstiruutu 157"/>
          <p:cNvSpPr txBox="1"/>
          <p:nvPr/>
        </p:nvSpPr>
        <p:spPr>
          <a:xfrm>
            <a:off x="10884987" y="4439981"/>
            <a:ext cx="960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Pääsiäinen</a:t>
            </a:r>
          </a:p>
        </p:txBody>
      </p:sp>
      <p:sp>
        <p:nvSpPr>
          <p:cNvPr id="159" name="Tekstiruutu 158"/>
          <p:cNvSpPr txBox="1"/>
          <p:nvPr/>
        </p:nvSpPr>
        <p:spPr>
          <a:xfrm>
            <a:off x="9925122" y="5544170"/>
            <a:ext cx="5567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Vappu</a:t>
            </a:r>
          </a:p>
        </p:txBody>
      </p:sp>
      <p:sp>
        <p:nvSpPr>
          <p:cNvPr id="161" name="Tekstiruutu 160"/>
          <p:cNvSpPr txBox="1"/>
          <p:nvPr/>
        </p:nvSpPr>
        <p:spPr>
          <a:xfrm>
            <a:off x="2575008" y="2433640"/>
            <a:ext cx="14122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Kekriviikot  42-44</a:t>
            </a:r>
          </a:p>
        </p:txBody>
      </p:sp>
      <p:pic>
        <p:nvPicPr>
          <p:cNvPr id="164" name="Kuva 1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312" y="2039175"/>
            <a:ext cx="633175" cy="362977"/>
          </a:xfrm>
          <a:prstGeom prst="rect">
            <a:avLst/>
          </a:prstGeom>
        </p:spPr>
      </p:pic>
      <p:pic>
        <p:nvPicPr>
          <p:cNvPr id="165" name="Kuva 1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776" y="2599064"/>
            <a:ext cx="633175" cy="362977"/>
          </a:xfrm>
          <a:prstGeom prst="rect">
            <a:avLst/>
          </a:prstGeom>
        </p:spPr>
      </p:pic>
      <p:pic>
        <p:nvPicPr>
          <p:cNvPr id="167" name="Kuva 1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967" y="4611489"/>
            <a:ext cx="633175" cy="362977"/>
          </a:xfrm>
          <a:prstGeom prst="rect">
            <a:avLst/>
          </a:prstGeom>
        </p:spPr>
      </p:pic>
      <p:pic>
        <p:nvPicPr>
          <p:cNvPr id="168" name="Kuva 1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950" y="4233527"/>
            <a:ext cx="633175" cy="362977"/>
          </a:xfrm>
          <a:prstGeom prst="rect">
            <a:avLst/>
          </a:prstGeom>
        </p:spPr>
      </p:pic>
      <p:pic>
        <p:nvPicPr>
          <p:cNvPr id="169" name="Kuva 16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742" y="3050959"/>
            <a:ext cx="633175" cy="362977"/>
          </a:xfrm>
          <a:prstGeom prst="rect">
            <a:avLst/>
          </a:prstGeom>
        </p:spPr>
      </p:pic>
      <p:pic>
        <p:nvPicPr>
          <p:cNvPr id="171" name="Kuva 1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089" y="2090135"/>
            <a:ext cx="633175" cy="362977"/>
          </a:xfrm>
          <a:prstGeom prst="rect">
            <a:avLst/>
          </a:prstGeom>
        </p:spPr>
      </p:pic>
      <p:sp>
        <p:nvSpPr>
          <p:cNvPr id="173" name="Tekstiruutu 172"/>
          <p:cNvSpPr txBox="1"/>
          <p:nvPr/>
        </p:nvSpPr>
        <p:spPr>
          <a:xfrm>
            <a:off x="6918888" y="2943019"/>
            <a:ext cx="4771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27.2.</a:t>
            </a:r>
            <a:endParaRPr kumimoji="0" lang="fi-FI" sz="9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kstiruutu 173"/>
          <p:cNvSpPr txBox="1"/>
          <p:nvPr/>
        </p:nvSpPr>
        <p:spPr>
          <a:xfrm rot="10800000" flipV="1">
            <a:off x="7174487" y="4038676"/>
            <a:ext cx="5092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9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.4.</a:t>
            </a:r>
          </a:p>
        </p:txBody>
      </p:sp>
      <p:sp>
        <p:nvSpPr>
          <p:cNvPr id="176" name="Tekstiruutu 175"/>
          <p:cNvSpPr txBox="1"/>
          <p:nvPr/>
        </p:nvSpPr>
        <p:spPr>
          <a:xfrm>
            <a:off x="4761817" y="4665134"/>
            <a:ext cx="4497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7.8.</a:t>
            </a:r>
          </a:p>
        </p:txBody>
      </p:sp>
      <p:sp>
        <p:nvSpPr>
          <p:cNvPr id="107" name="Tekstiruutu 106"/>
          <p:cNvSpPr txBox="1"/>
          <p:nvPr/>
        </p:nvSpPr>
        <p:spPr>
          <a:xfrm>
            <a:off x="6158639" y="6403379"/>
            <a:ext cx="18722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15" name="Tekstiruutu 114"/>
          <p:cNvSpPr txBox="1"/>
          <p:nvPr/>
        </p:nvSpPr>
        <p:spPr>
          <a:xfrm>
            <a:off x="2886132" y="2104596"/>
            <a:ext cx="107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Vuosikokous</a:t>
            </a:r>
          </a:p>
        </p:txBody>
      </p:sp>
      <p:pic>
        <p:nvPicPr>
          <p:cNvPr id="86" name="Kuva 85">
            <a:extLst>
              <a:ext uri="{FF2B5EF4-FFF2-40B4-BE49-F238E27FC236}">
                <a16:creationId xmlns:a16="http://schemas.microsoft.com/office/drawing/2014/main" id="{16CACDE1-5FFC-47D7-A7D5-C6D20EAB20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394" y="3669709"/>
            <a:ext cx="633175" cy="362977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8593E199-0A9A-2BD6-2286-C11EB095890D}"/>
              </a:ext>
            </a:extLst>
          </p:cNvPr>
          <p:cNvSpPr txBox="1"/>
          <p:nvPr/>
        </p:nvSpPr>
        <p:spPr>
          <a:xfrm>
            <a:off x="6232310" y="3448355"/>
            <a:ext cx="9942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MAALISIKUU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3BB449E-1065-EBB6-AB62-0D4F56CA699E}"/>
              </a:ext>
            </a:extLst>
          </p:cNvPr>
          <p:cNvSpPr txBox="1"/>
          <p:nvPr/>
        </p:nvSpPr>
        <p:spPr>
          <a:xfrm>
            <a:off x="5043480" y="54843"/>
            <a:ext cx="567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Joulu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764FACF-43CD-5634-31F8-996E814B1693}"/>
              </a:ext>
            </a:extLst>
          </p:cNvPr>
          <p:cNvSpPr txBox="1"/>
          <p:nvPr/>
        </p:nvSpPr>
        <p:spPr>
          <a:xfrm>
            <a:off x="6094479" y="6586221"/>
            <a:ext cx="9605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Juhannus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1C75890-CA6C-1025-826D-375346F7C504}"/>
              </a:ext>
            </a:extLst>
          </p:cNvPr>
          <p:cNvSpPr txBox="1"/>
          <p:nvPr/>
        </p:nvSpPr>
        <p:spPr>
          <a:xfrm>
            <a:off x="54290" y="3115711"/>
            <a:ext cx="18407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Miina Sillanpään päivä, kansalaisvaikuttamisen päivä, järjestöjen päivä 1.10.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E12FD48-9448-3D0F-EA93-33678428DAA2}"/>
              </a:ext>
            </a:extLst>
          </p:cNvPr>
          <p:cNvSpPr txBox="1"/>
          <p:nvPr/>
        </p:nvSpPr>
        <p:spPr>
          <a:xfrm>
            <a:off x="3045207" y="174769"/>
            <a:ext cx="18407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Vapaaehtoisten päivä 5.12..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77E01392-03FB-920E-FA2D-A9534D2419E0}"/>
              </a:ext>
            </a:extLst>
          </p:cNvPr>
          <p:cNvSpPr txBox="1"/>
          <p:nvPr/>
        </p:nvSpPr>
        <p:spPr>
          <a:xfrm>
            <a:off x="10602193" y="2915656"/>
            <a:ext cx="1554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Minna Canthin päivä ja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tasa-arvon päivä 19.3.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6836D7E0-87F5-7087-8D6A-D9188B7AAB37}"/>
              </a:ext>
            </a:extLst>
          </p:cNvPr>
          <p:cNvSpPr txBox="1"/>
          <p:nvPr/>
        </p:nvSpPr>
        <p:spPr>
          <a:xfrm>
            <a:off x="1327711" y="1188335"/>
            <a:ext cx="874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00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Pyhäinpäivä</a:t>
            </a:r>
            <a:endParaRPr kumimoji="0" lang="fi-FI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919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Syyskuu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846727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20603212">
            <a:off x="771487" y="880570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1694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Lokakuu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800506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155960">
            <a:off x="773493" y="614131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864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Marraskuu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461169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3039786">
            <a:off x="899616" y="409330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0568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Joulukuu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145981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4494488">
            <a:off x="1095640" y="320627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50800" dist="50800" dir="5400000" algn="ctr" rotWithShape="0">
              <a:schemeClr val="accent2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3371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Tammikuu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960847"/>
              </p:ext>
            </p:extLst>
          </p:nvPr>
        </p:nvGraphicFramePr>
        <p:xfrm>
          <a:off x="840921" y="1690688"/>
          <a:ext cx="10653247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4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accent2"/>
            </a:outerShdw>
          </a:effectLst>
        </p:spPr>
      </p:pic>
      <p:sp>
        <p:nvSpPr>
          <p:cNvPr id="35" name="Nuoli oikealle 34"/>
          <p:cNvSpPr/>
          <p:nvPr/>
        </p:nvSpPr>
        <p:spPr>
          <a:xfrm rot="6788277">
            <a:off x="1356214" y="316307"/>
            <a:ext cx="417787" cy="169577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590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Helmikuu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257840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8305317">
            <a:off x="1545400" y="438092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4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Maaliskuu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179632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4" y="218723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9869154">
            <a:off x="1641932" y="625642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189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Huhtikuu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170188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1606987">
            <a:off x="1646184" y="865519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19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Toukokuu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203016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3331100">
            <a:off x="1539455" y="1055065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628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Kesäkuu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232993"/>
              </p:ext>
            </p:extLst>
          </p:nvPr>
        </p:nvGraphicFramePr>
        <p:xfrm>
          <a:off x="858982" y="1690688"/>
          <a:ext cx="10635186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5109810">
            <a:off x="1338800" y="1174905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290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Heinäkuu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296347"/>
              </p:ext>
            </p:extLst>
          </p:nvPr>
        </p:nvGraphicFramePr>
        <p:xfrm>
          <a:off x="845127" y="1690688"/>
          <a:ext cx="10649041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7281848">
            <a:off x="1082707" y="1173978"/>
            <a:ext cx="417787" cy="15747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6988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23410" y="368543"/>
            <a:ext cx="8530389" cy="1325563"/>
          </a:xfrm>
        </p:spPr>
        <p:txBody>
          <a:bodyPr/>
          <a:lstStyle/>
          <a:p>
            <a:r>
              <a:rPr lang="fi-FI" dirty="0"/>
              <a:t>Elokuu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5662627"/>
              </p:ext>
            </p:extLst>
          </p:nvPr>
        </p:nvGraphicFramePr>
        <p:xfrm>
          <a:off x="814136" y="1690688"/>
          <a:ext cx="10680032" cy="494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Päivämäärä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Tehtävä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400" dirty="0"/>
                        <a:t>Vastuuhenkilö tai -tiimi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550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3" name="Kuva 3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13" y="180446"/>
            <a:ext cx="1313954" cy="1311342"/>
          </a:xfrm>
          <a:prstGeom prst="rect">
            <a:avLst/>
          </a:prstGeom>
        </p:spPr>
      </p:pic>
      <p:sp>
        <p:nvSpPr>
          <p:cNvPr id="34" name="Nuoli oikealle 33"/>
          <p:cNvSpPr/>
          <p:nvPr/>
        </p:nvSpPr>
        <p:spPr>
          <a:xfrm rot="19010002">
            <a:off x="901405" y="1063620"/>
            <a:ext cx="417787" cy="15747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428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157</Words>
  <Application>Microsoft Office PowerPoint</Application>
  <PresentationFormat>Laajakuva</PresentationFormat>
  <Paragraphs>82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 XXX mkn                                                                                                                                 vuosikellopohja 2026</vt:lpstr>
      <vt:lpstr>Tammikuu</vt:lpstr>
      <vt:lpstr>Helmikuu</vt:lpstr>
      <vt:lpstr>Maaliskuu</vt:lpstr>
      <vt:lpstr>Huhtikuu</vt:lpstr>
      <vt:lpstr>Toukokuu</vt:lpstr>
      <vt:lpstr>Kesäkuu</vt:lpstr>
      <vt:lpstr>Heinäkuu</vt:lpstr>
      <vt:lpstr>Elokuu</vt:lpstr>
      <vt:lpstr>Syyskuu</vt:lpstr>
      <vt:lpstr>Lokakuu</vt:lpstr>
      <vt:lpstr>Marraskuu</vt:lpstr>
      <vt:lpstr>Joulukuu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Vuosikello</dc:title>
  <dc:creator>Heikkilä Pertti</dc:creator>
  <cp:lastModifiedBy>Marita af Klercker</cp:lastModifiedBy>
  <cp:revision>43</cp:revision>
  <dcterms:created xsi:type="dcterms:W3CDTF">2013-12-02T12:55:24Z</dcterms:created>
  <dcterms:modified xsi:type="dcterms:W3CDTF">2026-01-30T10:14:32Z</dcterms:modified>
</cp:coreProperties>
</file>