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272" r:id="rId5"/>
    <p:sldId id="268" r:id="rId6"/>
    <p:sldId id="262" r:id="rId7"/>
    <p:sldId id="261" r:id="rId8"/>
    <p:sldId id="277" r:id="rId9"/>
    <p:sldId id="278" r:id="rId10"/>
    <p:sldId id="279" r:id="rId11"/>
    <p:sldId id="280" r:id="rId12"/>
    <p:sldId id="285" r:id="rId13"/>
    <p:sldId id="283" r:id="rId14"/>
    <p:sldId id="284" r:id="rId15"/>
    <p:sldId id="269" r:id="rId16"/>
    <p:sldId id="270" r:id="rId17"/>
  </p:sldIdLst>
  <p:sldSz cx="12192000" cy="6858000"/>
  <p:notesSz cx="6858000" cy="9144000"/>
  <p:defaultTextStyle>
    <a:defPPr rtl="0">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598" autoAdjust="0"/>
  </p:normalViewPr>
  <p:slideViewPr>
    <p:cSldViewPr snapToGrid="0">
      <p:cViewPr varScale="1">
        <p:scale>
          <a:sx n="78" d="100"/>
          <a:sy n="78" d="100"/>
        </p:scale>
        <p:origin x="878" y="77"/>
      </p:cViewPr>
      <p:guideLst>
        <p:guide orient="horz" pos="3024"/>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97" d="100"/>
          <a:sy n="97" d="100"/>
        </p:scale>
        <p:origin x="286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0A45A7BE-A2DC-4E01-9790-2903E4070E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4BA893E4-A354-4A5A-A4F4-854A9EF6527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2A0F90-47BD-461A-9506-5EF481BF76EE}" type="datetime1">
              <a:rPr lang="fi-FI" smtClean="0"/>
              <a:t>5.11.2024</a:t>
            </a:fld>
            <a:endParaRPr lang="fi-FI"/>
          </a:p>
        </p:txBody>
      </p:sp>
      <p:sp>
        <p:nvSpPr>
          <p:cNvPr id="4" name="Alatunnisteen paikkamerkki 3">
            <a:extLst>
              <a:ext uri="{FF2B5EF4-FFF2-40B4-BE49-F238E27FC236}">
                <a16:creationId xmlns:a16="http://schemas.microsoft.com/office/drawing/2014/main" id="{61B9369D-A29A-4BE5-A209-0EE99DE9EE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14D7495D-2DAB-42FE-9234-C85B50E55E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B5B2F2-5D9C-4B6F-9AAC-AB732F321927}" type="slidenum">
              <a:rPr lang="fi-FI" smtClean="0"/>
              <a:t>‹#›</a:t>
            </a:fld>
            <a:endParaRPr lang="fi-FI"/>
          </a:p>
        </p:txBody>
      </p:sp>
    </p:spTree>
    <p:extLst>
      <p:ext uri="{BB962C8B-B14F-4D97-AF65-F5344CB8AC3E}">
        <p14:creationId xmlns:p14="http://schemas.microsoft.com/office/powerpoint/2010/main" val="17604676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i-FI" noProof="0"/>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16E0DE-87BF-441D-91B0-69C1EA1127EC}" type="datetime1">
              <a:rPr lang="fi-FI" smtClean="0"/>
              <a:pPr/>
              <a:t>5.11.2024</a:t>
            </a:fld>
            <a:endParaRPr lang="fi-FI" dirty="0"/>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i-FI" noProof="0"/>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i-FI" noProof="0"/>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E485773-E831-40C3-B08E-FE9BDAA69383}" type="slidenum">
              <a:rPr lang="fi-FI" noProof="0" smtClean="0"/>
              <a:t>‹#›</a:t>
            </a:fld>
            <a:endParaRPr lang="fi-FI" noProof="0"/>
          </a:p>
        </p:txBody>
      </p:sp>
    </p:spTree>
    <p:extLst>
      <p:ext uri="{BB962C8B-B14F-4D97-AF65-F5344CB8AC3E}">
        <p14:creationId xmlns:p14="http://schemas.microsoft.com/office/powerpoint/2010/main" val="414095792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5E485773-E831-40C3-B08E-FE9BDAA69383}" type="slidenum">
              <a:rPr lang="fi-FI" smtClean="0"/>
              <a:t>1</a:t>
            </a:fld>
            <a:endParaRPr lang="fi-FI"/>
          </a:p>
        </p:txBody>
      </p:sp>
    </p:spTree>
    <p:extLst>
      <p:ext uri="{BB962C8B-B14F-4D97-AF65-F5344CB8AC3E}">
        <p14:creationId xmlns:p14="http://schemas.microsoft.com/office/powerpoint/2010/main" val="845352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3AB8C-A6E5-1BC2-C23C-49DC739A494C}"/>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BAF0691C-F1DB-FE50-9956-2DA6005F32FB}"/>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D8D06A65-2EF3-7C71-45F7-5A9DA4BBB102}"/>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F37CD40A-1F08-A7B0-2DE4-A750EDE82DCB}"/>
              </a:ext>
            </a:extLst>
          </p:cNvPr>
          <p:cNvSpPr>
            <a:spLocks noGrp="1"/>
          </p:cNvSpPr>
          <p:nvPr>
            <p:ph type="sldNum" sz="quarter" idx="5"/>
          </p:nvPr>
        </p:nvSpPr>
        <p:spPr/>
        <p:txBody>
          <a:bodyPr/>
          <a:lstStyle/>
          <a:p>
            <a:pPr rtl="0"/>
            <a:fld id="{5E485773-E831-40C3-B08E-FE9BDAA69383}" type="slidenum">
              <a:rPr lang="fi-FI" smtClean="0"/>
              <a:t>10</a:t>
            </a:fld>
            <a:endParaRPr lang="fi-FI"/>
          </a:p>
        </p:txBody>
      </p:sp>
    </p:spTree>
    <p:extLst>
      <p:ext uri="{BB962C8B-B14F-4D97-AF65-F5344CB8AC3E}">
        <p14:creationId xmlns:p14="http://schemas.microsoft.com/office/powerpoint/2010/main" val="3934581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A8BEA-A278-FF2D-2681-B4B5E4E1D55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CEB89EF5-50CB-E752-ED97-9650D51FD547}"/>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1BB2311F-94D0-E1BB-F490-4202B8E761EF}"/>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45C76E77-80C3-AB1E-F6F7-ADF3508E1924}"/>
              </a:ext>
            </a:extLst>
          </p:cNvPr>
          <p:cNvSpPr>
            <a:spLocks noGrp="1"/>
          </p:cNvSpPr>
          <p:nvPr>
            <p:ph type="sldNum" sz="quarter" idx="5"/>
          </p:nvPr>
        </p:nvSpPr>
        <p:spPr/>
        <p:txBody>
          <a:bodyPr/>
          <a:lstStyle/>
          <a:p>
            <a:pPr rtl="0"/>
            <a:fld id="{5E485773-E831-40C3-B08E-FE9BDAA69383}" type="slidenum">
              <a:rPr lang="fi-FI" smtClean="0"/>
              <a:t>11</a:t>
            </a:fld>
            <a:endParaRPr lang="fi-FI"/>
          </a:p>
        </p:txBody>
      </p:sp>
    </p:spTree>
    <p:extLst>
      <p:ext uri="{BB962C8B-B14F-4D97-AF65-F5344CB8AC3E}">
        <p14:creationId xmlns:p14="http://schemas.microsoft.com/office/powerpoint/2010/main" val="1309655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5E485773-E831-40C3-B08E-FE9BDAA69383}" type="slidenum">
              <a:rPr lang="fi-FI" smtClean="0"/>
              <a:t>12</a:t>
            </a:fld>
            <a:endParaRPr lang="fi-FI"/>
          </a:p>
        </p:txBody>
      </p:sp>
    </p:spTree>
    <p:extLst>
      <p:ext uri="{BB962C8B-B14F-4D97-AF65-F5344CB8AC3E}">
        <p14:creationId xmlns:p14="http://schemas.microsoft.com/office/powerpoint/2010/main" val="2488011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rtl="0"/>
            <a:fld id="{5E485773-E831-40C3-B08E-FE9BDAA69383}" type="slidenum">
              <a:rPr lang="fi-FI" smtClean="0"/>
              <a:t>13</a:t>
            </a:fld>
            <a:endParaRPr lang="fi-FI"/>
          </a:p>
        </p:txBody>
      </p:sp>
    </p:spTree>
    <p:extLst>
      <p:ext uri="{BB962C8B-B14F-4D97-AF65-F5344CB8AC3E}">
        <p14:creationId xmlns:p14="http://schemas.microsoft.com/office/powerpoint/2010/main" val="2746465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rtl="0"/>
            <a:fld id="{5E485773-E831-40C3-B08E-FE9BDAA69383}" type="slidenum">
              <a:rPr lang="fi-FI" smtClean="0"/>
              <a:t>2</a:t>
            </a:fld>
            <a:endParaRPr lang="fi-FI"/>
          </a:p>
        </p:txBody>
      </p:sp>
    </p:spTree>
    <p:extLst>
      <p:ext uri="{BB962C8B-B14F-4D97-AF65-F5344CB8AC3E}">
        <p14:creationId xmlns:p14="http://schemas.microsoft.com/office/powerpoint/2010/main" val="122873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5E485773-E831-40C3-B08E-FE9BDAA69383}" type="slidenum">
              <a:rPr lang="fi-FI" smtClean="0"/>
              <a:t>3</a:t>
            </a:fld>
            <a:endParaRPr lang="fi-FI"/>
          </a:p>
        </p:txBody>
      </p:sp>
    </p:spTree>
    <p:extLst>
      <p:ext uri="{BB962C8B-B14F-4D97-AF65-F5344CB8AC3E}">
        <p14:creationId xmlns:p14="http://schemas.microsoft.com/office/powerpoint/2010/main" val="538819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5E485773-E831-40C3-B08E-FE9BDAA69383}" type="slidenum">
              <a:rPr lang="fi-FI" smtClean="0"/>
              <a:t>4</a:t>
            </a:fld>
            <a:endParaRPr lang="fi-FI"/>
          </a:p>
        </p:txBody>
      </p:sp>
    </p:spTree>
    <p:extLst>
      <p:ext uri="{BB962C8B-B14F-4D97-AF65-F5344CB8AC3E}">
        <p14:creationId xmlns:p14="http://schemas.microsoft.com/office/powerpoint/2010/main" val="961478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4B030-4CC4-0F1B-03D9-9F43D229C17A}"/>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E47E1D5-A3CD-E084-0EBB-2F8E4507FC7C}"/>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48CBD288-95F6-8548-C5F2-90A048531CC7}"/>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62059EE2-8963-A169-B83B-306B0D273D47}"/>
              </a:ext>
            </a:extLst>
          </p:cNvPr>
          <p:cNvSpPr>
            <a:spLocks noGrp="1"/>
          </p:cNvSpPr>
          <p:nvPr>
            <p:ph type="sldNum" sz="quarter" idx="5"/>
          </p:nvPr>
        </p:nvSpPr>
        <p:spPr/>
        <p:txBody>
          <a:bodyPr/>
          <a:lstStyle/>
          <a:p>
            <a:pPr rtl="0"/>
            <a:fld id="{5E485773-E831-40C3-B08E-FE9BDAA69383}" type="slidenum">
              <a:rPr lang="fi-FI" smtClean="0"/>
              <a:t>5</a:t>
            </a:fld>
            <a:endParaRPr lang="fi-FI"/>
          </a:p>
        </p:txBody>
      </p:sp>
    </p:spTree>
    <p:extLst>
      <p:ext uri="{BB962C8B-B14F-4D97-AF65-F5344CB8AC3E}">
        <p14:creationId xmlns:p14="http://schemas.microsoft.com/office/powerpoint/2010/main" val="3457378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9CA67-1FC0-6FC4-BC90-50C9F9660EC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480CCA5-9F97-064B-E8AD-6B65CF0BF63D}"/>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CA866804-FF9A-D144-37E8-CA906B7ADEAF}"/>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6F0E04E0-1607-0166-E2E7-701C4BB5EA06}"/>
              </a:ext>
            </a:extLst>
          </p:cNvPr>
          <p:cNvSpPr>
            <a:spLocks noGrp="1"/>
          </p:cNvSpPr>
          <p:nvPr>
            <p:ph type="sldNum" sz="quarter" idx="5"/>
          </p:nvPr>
        </p:nvSpPr>
        <p:spPr/>
        <p:txBody>
          <a:bodyPr/>
          <a:lstStyle/>
          <a:p>
            <a:pPr rtl="0"/>
            <a:fld id="{5E485773-E831-40C3-B08E-FE9BDAA69383}" type="slidenum">
              <a:rPr lang="fi-FI" smtClean="0"/>
              <a:t>6</a:t>
            </a:fld>
            <a:endParaRPr lang="fi-FI"/>
          </a:p>
        </p:txBody>
      </p:sp>
    </p:spTree>
    <p:extLst>
      <p:ext uri="{BB962C8B-B14F-4D97-AF65-F5344CB8AC3E}">
        <p14:creationId xmlns:p14="http://schemas.microsoft.com/office/powerpoint/2010/main" val="764728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FCB44-75DA-E3F3-1DF5-DED2BA10602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B81CE624-7CAC-3513-5AD3-0D1E74CF99CA}"/>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3437C87C-2E12-0A95-527C-3B7B0C982491}"/>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2C8C702E-9C30-A749-16C4-4C6DA568EC9D}"/>
              </a:ext>
            </a:extLst>
          </p:cNvPr>
          <p:cNvSpPr>
            <a:spLocks noGrp="1"/>
          </p:cNvSpPr>
          <p:nvPr>
            <p:ph type="sldNum" sz="quarter" idx="5"/>
          </p:nvPr>
        </p:nvSpPr>
        <p:spPr/>
        <p:txBody>
          <a:bodyPr/>
          <a:lstStyle/>
          <a:p>
            <a:pPr rtl="0"/>
            <a:fld id="{5E485773-E831-40C3-B08E-FE9BDAA69383}" type="slidenum">
              <a:rPr lang="fi-FI" smtClean="0"/>
              <a:t>7</a:t>
            </a:fld>
            <a:endParaRPr lang="fi-FI"/>
          </a:p>
        </p:txBody>
      </p:sp>
    </p:spTree>
    <p:extLst>
      <p:ext uri="{BB962C8B-B14F-4D97-AF65-F5344CB8AC3E}">
        <p14:creationId xmlns:p14="http://schemas.microsoft.com/office/powerpoint/2010/main" val="547544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580E7-E283-B7C6-27EA-C964CED0602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FB86829-3721-E2E6-86C3-A0AB452BD24E}"/>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F89C028F-A73B-F734-04F0-D9955D600829}"/>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9054504E-90F4-FEFD-B13D-D16B762FDD97}"/>
              </a:ext>
            </a:extLst>
          </p:cNvPr>
          <p:cNvSpPr>
            <a:spLocks noGrp="1"/>
          </p:cNvSpPr>
          <p:nvPr>
            <p:ph type="sldNum" sz="quarter" idx="5"/>
          </p:nvPr>
        </p:nvSpPr>
        <p:spPr/>
        <p:txBody>
          <a:bodyPr/>
          <a:lstStyle/>
          <a:p>
            <a:pPr rtl="0"/>
            <a:fld id="{5E485773-E831-40C3-B08E-FE9BDAA69383}" type="slidenum">
              <a:rPr lang="fi-FI" smtClean="0"/>
              <a:t>8</a:t>
            </a:fld>
            <a:endParaRPr lang="fi-FI"/>
          </a:p>
        </p:txBody>
      </p:sp>
    </p:spTree>
    <p:extLst>
      <p:ext uri="{BB962C8B-B14F-4D97-AF65-F5344CB8AC3E}">
        <p14:creationId xmlns:p14="http://schemas.microsoft.com/office/powerpoint/2010/main" val="202995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9C830-460C-D4B2-8AAB-50F46D1B588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A1720632-28CE-DE5B-BE11-887229F23B78}"/>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BE67E32C-3B50-341C-5669-2E4EB1ED2E1B}"/>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BDD462F7-B723-14BF-5E9C-F0C0D97DAC8D}"/>
              </a:ext>
            </a:extLst>
          </p:cNvPr>
          <p:cNvSpPr>
            <a:spLocks noGrp="1"/>
          </p:cNvSpPr>
          <p:nvPr>
            <p:ph type="sldNum" sz="quarter" idx="5"/>
          </p:nvPr>
        </p:nvSpPr>
        <p:spPr/>
        <p:txBody>
          <a:bodyPr/>
          <a:lstStyle/>
          <a:p>
            <a:pPr rtl="0"/>
            <a:fld id="{5E485773-E831-40C3-B08E-FE9BDAA69383}" type="slidenum">
              <a:rPr lang="fi-FI" smtClean="0"/>
              <a:t>9</a:t>
            </a:fld>
            <a:endParaRPr lang="fi-FI"/>
          </a:p>
        </p:txBody>
      </p:sp>
    </p:spTree>
    <p:extLst>
      <p:ext uri="{BB962C8B-B14F-4D97-AF65-F5344CB8AC3E}">
        <p14:creationId xmlns:p14="http://schemas.microsoft.com/office/powerpoint/2010/main" val="719122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5E316BEC-AB1A-4058-9324-07F332198D4C}"/>
              </a:ext>
            </a:extLst>
          </p:cNvPr>
          <p:cNvSpPr>
            <a:spLocks noGrp="1"/>
          </p:cNvSpPr>
          <p:nvPr>
            <p:ph type="dt" sz="half" idx="10"/>
          </p:nvPr>
        </p:nvSpPr>
        <p:spPr/>
        <p:txBody>
          <a:bodyPr rtlCol="0"/>
          <a:lstStyle/>
          <a:p>
            <a:pPr rtl="0"/>
            <a:r>
              <a:rPr lang="fi-FI" noProof="0" dirty="0"/>
              <a:t>20XX</a:t>
            </a:r>
          </a:p>
        </p:txBody>
      </p:sp>
      <p:sp>
        <p:nvSpPr>
          <p:cNvPr id="3" name="Alatunnisteen paikkamerkki 2">
            <a:extLst>
              <a:ext uri="{FF2B5EF4-FFF2-40B4-BE49-F238E27FC236}">
                <a16:creationId xmlns:a16="http://schemas.microsoft.com/office/drawing/2014/main" id="{640DE4BD-38C7-497D-AE63-0EC22E333932}"/>
              </a:ext>
            </a:extLst>
          </p:cNvPr>
          <p:cNvSpPr>
            <a:spLocks noGrp="1"/>
          </p:cNvSpPr>
          <p:nvPr>
            <p:ph type="ftr" sz="quarter" idx="11"/>
          </p:nvPr>
        </p:nvSpPr>
        <p:spPr/>
        <p:txBody>
          <a:bodyPr rtlCol="0"/>
          <a:lstStyle/>
          <a:p>
            <a:pPr rtl="0"/>
            <a:r>
              <a:rPr lang="fi-FI" noProof="0" dirty="0"/>
              <a:t>Esimerkkiteksti</a:t>
            </a:r>
          </a:p>
        </p:txBody>
      </p:sp>
      <p:sp>
        <p:nvSpPr>
          <p:cNvPr id="4" name="Dian numeron paikkamerkki 3">
            <a:extLst>
              <a:ext uri="{FF2B5EF4-FFF2-40B4-BE49-F238E27FC236}">
                <a16:creationId xmlns:a16="http://schemas.microsoft.com/office/drawing/2014/main" id="{3EDD80C8-9EBF-4D2D-A9FA-CC9421EAAB93}"/>
              </a:ext>
            </a:extLst>
          </p:cNvPr>
          <p:cNvSpPr>
            <a:spLocks noGrp="1"/>
          </p:cNvSpPr>
          <p:nvPr>
            <p:ph type="sldNum" sz="quarter" idx="12"/>
          </p:nvPr>
        </p:nvSpPr>
        <p:spPr/>
        <p:txBody>
          <a:bodyPr rtlCol="0"/>
          <a:lstStyle/>
          <a:p>
            <a:pPr rtl="0"/>
            <a:fld id="{AE208ADF-3ADD-483D-A721-14E3EEE2C135}" type="slidenum">
              <a:rPr lang="fi-FI" noProof="0" smtClean="0"/>
              <a:t>‹#›</a:t>
            </a:fld>
            <a:endParaRPr lang="fi-FI" noProof="0" dirty="0"/>
          </a:p>
        </p:txBody>
      </p:sp>
      <p:sp useBgFill="1">
        <p:nvSpPr>
          <p:cNvPr id="5" name="Suorakulmio 4">
            <a:extLst>
              <a:ext uri="{FF2B5EF4-FFF2-40B4-BE49-F238E27FC236}">
                <a16:creationId xmlns:a16="http://schemas.microsoft.com/office/drawing/2014/main" id="{FE162AE6-C2BA-4446-A2D9-41A8F1A6153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dirty="0"/>
          </a:p>
        </p:txBody>
      </p:sp>
      <p:sp useBgFill="1">
        <p:nvSpPr>
          <p:cNvPr id="7" name="Suorakulmio 6">
            <a:extLst>
              <a:ext uri="{FF2B5EF4-FFF2-40B4-BE49-F238E27FC236}">
                <a16:creationId xmlns:a16="http://schemas.microsoft.com/office/drawing/2014/main" id="{7A267802-5F0D-4EE1-AF9D-EF2E4F23C392}"/>
              </a:ext>
              <a:ext uri="{C183D7F6-B498-43B3-948B-1728B52AA6E4}">
                <adec:decorative xmlns:adec="http://schemas.microsoft.com/office/drawing/2017/decorative" val="1"/>
              </a:ext>
            </a:extLst>
          </p:cNvPr>
          <p:cNvSpPr/>
          <p:nvPr userDrawn="1"/>
        </p:nvSpPr>
        <p:spPr>
          <a:xfrm>
            <a:off x="1775" y="0"/>
            <a:ext cx="43861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dirty="0"/>
          </a:p>
        </p:txBody>
      </p:sp>
      <p:sp>
        <p:nvSpPr>
          <p:cNvPr id="8" name="Otsikko 1">
            <a:extLst>
              <a:ext uri="{FF2B5EF4-FFF2-40B4-BE49-F238E27FC236}">
                <a16:creationId xmlns:a16="http://schemas.microsoft.com/office/drawing/2014/main" id="{FB728D93-929A-4CAF-A102-3C217E9170B1}"/>
              </a:ext>
            </a:extLst>
          </p:cNvPr>
          <p:cNvSpPr>
            <a:spLocks noGrp="1"/>
          </p:cNvSpPr>
          <p:nvPr>
            <p:ph type="ctrTitle"/>
          </p:nvPr>
        </p:nvSpPr>
        <p:spPr>
          <a:xfrm>
            <a:off x="684361" y="428903"/>
            <a:ext cx="3071005" cy="3051391"/>
          </a:xfrm>
        </p:spPr>
        <p:txBody>
          <a:bodyPr rtlCol="0" anchor="b">
            <a:normAutofit/>
          </a:bodyPr>
          <a:lstStyle>
            <a:lvl1pPr algn="ctr">
              <a:lnSpc>
                <a:spcPct val="90000"/>
              </a:lnSpc>
              <a:defRPr>
                <a:solidFill>
                  <a:schemeClr val="tx2"/>
                </a:solidFill>
              </a:defRPr>
            </a:lvl1pPr>
          </a:lstStyle>
          <a:p>
            <a:pPr rtl="0">
              <a:tabLst>
                <a:tab pos="3370263" algn="l"/>
              </a:tabLst>
            </a:pPr>
            <a:r>
              <a:rPr lang="fi-FI" sz="4000" noProof="0">
                <a:solidFill>
                  <a:schemeClr val="tx2">
                    <a:alpha val="75000"/>
                  </a:schemeClr>
                </a:solidFill>
              </a:rPr>
              <a:t>Muokkaa ots. perustyyl. napsautt.</a:t>
            </a:r>
            <a:endParaRPr lang="fi-FI" sz="4000" noProof="0" dirty="0">
              <a:solidFill>
                <a:schemeClr val="tx2">
                  <a:alpha val="75000"/>
                </a:schemeClr>
              </a:solidFill>
            </a:endParaRPr>
          </a:p>
        </p:txBody>
      </p:sp>
      <p:sp>
        <p:nvSpPr>
          <p:cNvPr id="9" name="Alaotsikko 2">
            <a:extLst>
              <a:ext uri="{FF2B5EF4-FFF2-40B4-BE49-F238E27FC236}">
                <a16:creationId xmlns:a16="http://schemas.microsoft.com/office/drawing/2014/main" id="{B81702E9-0038-4210-9FAB-E76C1EF85C4F}"/>
              </a:ext>
            </a:extLst>
          </p:cNvPr>
          <p:cNvSpPr>
            <a:spLocks noGrp="1"/>
          </p:cNvSpPr>
          <p:nvPr>
            <p:ph type="subTitle" idx="1" hasCustomPrompt="1"/>
          </p:nvPr>
        </p:nvSpPr>
        <p:spPr>
          <a:xfrm>
            <a:off x="744876" y="5116529"/>
            <a:ext cx="2948684" cy="955497"/>
          </a:xfrm>
        </p:spPr>
        <p:txBody>
          <a:bodyPr rtlCol="0">
            <a:normAutofit/>
          </a:bodyPr>
          <a:lstStyle>
            <a:lvl1pPr marL="0" indent="0" algn="ctr">
              <a:lnSpc>
                <a:spcPct val="150000"/>
              </a:lnSpc>
              <a:buNone/>
              <a:defRPr sz="1600" cap="all" spc="600" baseline="0">
                <a:solidFill>
                  <a:schemeClr val="tx2"/>
                </a:solidFill>
              </a:defRPr>
            </a:lvl1pPr>
          </a:lstStyle>
          <a:p>
            <a:pPr rtl="0"/>
            <a:r>
              <a:rPr lang="fi-FI" noProof="0" dirty="0">
                <a:solidFill>
                  <a:schemeClr val="tx2"/>
                </a:solidFill>
              </a:rPr>
              <a:t>alaotsikko</a:t>
            </a:r>
          </a:p>
        </p:txBody>
      </p:sp>
      <p:sp>
        <p:nvSpPr>
          <p:cNvPr id="10" name="Puolivapaa piirto: Muoto 9">
            <a:extLst>
              <a:ext uri="{FF2B5EF4-FFF2-40B4-BE49-F238E27FC236}">
                <a16:creationId xmlns:a16="http://schemas.microsoft.com/office/drawing/2014/main" id="{13E1655C-FA7C-42D9-8EE1-E7CF6988A050}"/>
              </a:ext>
              <a:ext uri="{C183D7F6-B498-43B3-948B-1728B52AA6E4}">
                <adec:decorative xmlns:adec="http://schemas.microsoft.com/office/drawing/2017/decorative" val="1"/>
              </a:ext>
            </a:extLst>
          </p:cNvPr>
          <p:cNvSpPr/>
          <p:nvPr userDrawn="1"/>
        </p:nvSpPr>
        <p:spPr>
          <a:xfrm rot="13547565" flipH="1">
            <a:off x="1747479" y="3853642"/>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pPr rtl="0"/>
            <a:endParaRPr lang="fi-FI" noProof="0" dirty="0"/>
          </a:p>
        </p:txBody>
      </p:sp>
      <p:sp>
        <p:nvSpPr>
          <p:cNvPr id="12" name="Kuvan paikkamerkki 11">
            <a:extLst>
              <a:ext uri="{FF2B5EF4-FFF2-40B4-BE49-F238E27FC236}">
                <a16:creationId xmlns:a16="http://schemas.microsoft.com/office/drawing/2014/main" id="{46441E9C-E7AE-4B2E-A8FF-F364980D9036}"/>
              </a:ext>
            </a:extLst>
          </p:cNvPr>
          <p:cNvSpPr>
            <a:spLocks noGrp="1"/>
          </p:cNvSpPr>
          <p:nvPr>
            <p:ph type="pic" sz="quarter" idx="13"/>
          </p:nvPr>
        </p:nvSpPr>
        <p:spPr>
          <a:xfrm>
            <a:off x="4383024" y="0"/>
            <a:ext cx="7808976" cy="6858000"/>
          </a:xfrm>
          <a:solidFill>
            <a:schemeClr val="bg2">
              <a:lumMod val="50000"/>
              <a:lumOff val="50000"/>
            </a:schemeClr>
          </a:solidFill>
        </p:spPr>
        <p:txBody>
          <a:bodyPr rtlCol="0"/>
          <a:lstStyle/>
          <a:p>
            <a:pPr rtl="0"/>
            <a:r>
              <a:rPr lang="fi-FI" noProof="0"/>
              <a:t>Lisää kuva napsauttamalla kuvaketta</a:t>
            </a:r>
            <a:endParaRPr lang="fi-FI" noProof="0" dirty="0"/>
          </a:p>
        </p:txBody>
      </p:sp>
    </p:spTree>
    <p:extLst>
      <p:ext uri="{BB962C8B-B14F-4D97-AF65-F5344CB8AC3E}">
        <p14:creationId xmlns:p14="http://schemas.microsoft.com/office/powerpoint/2010/main" val="2171283408"/>
      </p:ext>
    </p:extLst>
  </p:cSld>
  <p:clrMapOvr>
    <a:masterClrMapping/>
  </p:clrMapOvr>
  <p:extLst>
    <p:ext uri="{DCECCB84-F9BA-43D5-87BE-67443E8EF086}">
      <p15:sldGuideLst xmlns:p15="http://schemas.microsoft.com/office/powerpoint/2012/main">
        <p15:guide id="1" pos="2760" userDrawn="1">
          <p15:clr>
            <a:srgbClr val="FBAE40"/>
          </p15:clr>
        </p15:guide>
        <p15:guide id="2"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AC6A6C1-54BB-40E1-859F-0C6DA1525727}"/>
              </a:ext>
            </a:extLst>
          </p:cNvPr>
          <p:cNvSpPr>
            <a:spLocks noGrp="1"/>
          </p:cNvSpPr>
          <p:nvPr>
            <p:ph type="title" hasCustomPrompt="1"/>
          </p:nvPr>
        </p:nvSpPr>
        <p:spPr>
          <a:xfrm>
            <a:off x="839788" y="665629"/>
            <a:ext cx="10515600" cy="818995"/>
          </a:xfrm>
        </p:spPr>
        <p:txBody>
          <a:bodyPr rtlCol="0"/>
          <a:lstStyle/>
          <a:p>
            <a:pPr rtl="0"/>
            <a:r>
              <a:rPr lang="fi-FI" noProof="0"/>
              <a:t>Muokkaa otsikon perustyyliä napsauttamalla</a:t>
            </a:r>
          </a:p>
        </p:txBody>
      </p:sp>
      <p:sp>
        <p:nvSpPr>
          <p:cNvPr id="3" name="Tekstin paikkamerkki 2">
            <a:extLst>
              <a:ext uri="{FF2B5EF4-FFF2-40B4-BE49-F238E27FC236}">
                <a16:creationId xmlns:a16="http://schemas.microsoft.com/office/drawing/2014/main" id="{2A1EEBE1-2D73-4E5F-A8DD-593B79D184F6}"/>
              </a:ext>
            </a:extLst>
          </p:cNvPr>
          <p:cNvSpPr>
            <a:spLocks noGrp="1"/>
          </p:cNvSpPr>
          <p:nvPr>
            <p:ph type="body" idx="1"/>
          </p:nvPr>
        </p:nvSpPr>
        <p:spPr>
          <a:xfrm>
            <a:off x="836612" y="1806039"/>
            <a:ext cx="5157787" cy="584548"/>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perustyylejä napsauttamalla</a:t>
            </a:r>
          </a:p>
        </p:txBody>
      </p:sp>
      <p:sp>
        <p:nvSpPr>
          <p:cNvPr id="4" name="Sisällön paikkamerkki 3">
            <a:extLst>
              <a:ext uri="{FF2B5EF4-FFF2-40B4-BE49-F238E27FC236}">
                <a16:creationId xmlns:a16="http://schemas.microsoft.com/office/drawing/2014/main" id="{E545328A-A6CB-4A40-806F-E68606FC7CFB}"/>
              </a:ext>
            </a:extLst>
          </p:cNvPr>
          <p:cNvSpPr>
            <a:spLocks noGrp="1"/>
          </p:cNvSpPr>
          <p:nvPr>
            <p:ph sz="half" idx="2"/>
          </p:nvPr>
        </p:nvSpPr>
        <p:spPr>
          <a:xfrm>
            <a:off x="839788" y="2390588"/>
            <a:ext cx="5157787" cy="3751268"/>
          </a:xfrm>
        </p:spPr>
        <p:txBody>
          <a:bodyPr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5" name="Tekstin paikkamerkki 4">
            <a:extLst>
              <a:ext uri="{FF2B5EF4-FFF2-40B4-BE49-F238E27FC236}">
                <a16:creationId xmlns:a16="http://schemas.microsoft.com/office/drawing/2014/main" id="{12730D26-BCC4-4CE4-9273-69B4E36D39FC}"/>
              </a:ext>
            </a:extLst>
          </p:cNvPr>
          <p:cNvSpPr>
            <a:spLocks noGrp="1"/>
          </p:cNvSpPr>
          <p:nvPr>
            <p:ph type="body" sz="quarter" idx="3"/>
          </p:nvPr>
        </p:nvSpPr>
        <p:spPr>
          <a:xfrm>
            <a:off x="6169024" y="1806038"/>
            <a:ext cx="5183188" cy="584549"/>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perustyylejä napsauttamalla</a:t>
            </a:r>
          </a:p>
        </p:txBody>
      </p:sp>
      <p:sp>
        <p:nvSpPr>
          <p:cNvPr id="6" name="Sisällön paikkamerkki 5">
            <a:extLst>
              <a:ext uri="{FF2B5EF4-FFF2-40B4-BE49-F238E27FC236}">
                <a16:creationId xmlns:a16="http://schemas.microsoft.com/office/drawing/2014/main" id="{9D832694-AE69-4399-B6B4-3F0CBD297CD8}"/>
              </a:ext>
            </a:extLst>
          </p:cNvPr>
          <p:cNvSpPr>
            <a:spLocks noGrp="1"/>
          </p:cNvSpPr>
          <p:nvPr>
            <p:ph sz="quarter" idx="4"/>
          </p:nvPr>
        </p:nvSpPr>
        <p:spPr>
          <a:xfrm>
            <a:off x="6169024" y="2390588"/>
            <a:ext cx="5183188" cy="3751268"/>
          </a:xfrm>
        </p:spPr>
        <p:txBody>
          <a:bodyPr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cxnSp>
        <p:nvCxnSpPr>
          <p:cNvPr id="12" name="Suora yhdysviiva 11">
            <a:extLst>
              <a:ext uri="{FF2B5EF4-FFF2-40B4-BE49-F238E27FC236}">
                <a16:creationId xmlns:a16="http://schemas.microsoft.com/office/drawing/2014/main" id="{1E4C2C4B-8E48-4589-91AA-FDF1F137A26C}"/>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1" name="Päivämäärän paikkamerkki 3">
            <a:extLst>
              <a:ext uri="{FF2B5EF4-FFF2-40B4-BE49-F238E27FC236}">
                <a16:creationId xmlns:a16="http://schemas.microsoft.com/office/drawing/2014/main" id="{C1B2486D-C49D-471B-8F3B-AF6048949D8A}"/>
              </a:ext>
            </a:extLst>
          </p:cNvPr>
          <p:cNvSpPr>
            <a:spLocks noGrp="1"/>
          </p:cNvSpPr>
          <p:nvPr>
            <p:ph type="dt" sz="half" idx="10"/>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a:t>20XX</a:t>
            </a:r>
          </a:p>
        </p:txBody>
      </p:sp>
      <p:sp>
        <p:nvSpPr>
          <p:cNvPr id="13" name="Alatunnisteen paikkamerkki 4">
            <a:extLst>
              <a:ext uri="{FF2B5EF4-FFF2-40B4-BE49-F238E27FC236}">
                <a16:creationId xmlns:a16="http://schemas.microsoft.com/office/drawing/2014/main" id="{CF226F4B-CA41-4C71-97F3-1B7E442A2365}"/>
              </a:ext>
            </a:extLst>
          </p:cNvPr>
          <p:cNvSpPr>
            <a:spLocks noGrp="1"/>
          </p:cNvSpPr>
          <p:nvPr>
            <p:ph type="ftr" sz="quarter" idx="11"/>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a:t>Esimerkkiteksti</a:t>
            </a:r>
          </a:p>
        </p:txBody>
      </p:sp>
      <p:sp>
        <p:nvSpPr>
          <p:cNvPr id="14" name="Dian numeron paikkamerkki 5">
            <a:extLst>
              <a:ext uri="{FF2B5EF4-FFF2-40B4-BE49-F238E27FC236}">
                <a16:creationId xmlns:a16="http://schemas.microsoft.com/office/drawing/2014/main" id="{0316A3FD-0E7B-4247-AA4F-93E7E99EFBFA}"/>
              </a:ext>
            </a:extLst>
          </p:cNvPr>
          <p:cNvSpPr>
            <a:spLocks noGrp="1"/>
          </p:cNvSpPr>
          <p:nvPr>
            <p:ph type="sldNum" sz="quarter" idx="12"/>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a:t>‹#›</a:t>
            </a:fld>
            <a:endParaRPr lang="fi-FI" noProof="0"/>
          </a:p>
        </p:txBody>
      </p:sp>
    </p:spTree>
    <p:extLst>
      <p:ext uri="{BB962C8B-B14F-4D97-AF65-F5344CB8AC3E}">
        <p14:creationId xmlns:p14="http://schemas.microsoft.com/office/powerpoint/2010/main" val="310274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olme sisältö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AC6A6C1-54BB-40E1-859F-0C6DA1525727}"/>
              </a:ext>
            </a:extLst>
          </p:cNvPr>
          <p:cNvSpPr>
            <a:spLocks noGrp="1"/>
          </p:cNvSpPr>
          <p:nvPr>
            <p:ph type="title" hasCustomPrompt="1"/>
          </p:nvPr>
        </p:nvSpPr>
        <p:spPr>
          <a:xfrm>
            <a:off x="839788" y="665629"/>
            <a:ext cx="10515600" cy="818995"/>
          </a:xfrm>
        </p:spPr>
        <p:txBody>
          <a:bodyPr rtlCol="0"/>
          <a:lstStyle/>
          <a:p>
            <a:pPr rtl="0"/>
            <a:r>
              <a:rPr lang="fi-FI" noProof="0"/>
              <a:t>Muokkaa otsikon perustyyliä napsauttamalla</a:t>
            </a:r>
          </a:p>
        </p:txBody>
      </p:sp>
      <p:sp>
        <p:nvSpPr>
          <p:cNvPr id="3" name="Tekstin paikkamerkki 2">
            <a:extLst>
              <a:ext uri="{FF2B5EF4-FFF2-40B4-BE49-F238E27FC236}">
                <a16:creationId xmlns:a16="http://schemas.microsoft.com/office/drawing/2014/main" id="{2A1EEBE1-2D73-4E5F-A8DD-593B79D184F6}"/>
              </a:ext>
            </a:extLst>
          </p:cNvPr>
          <p:cNvSpPr>
            <a:spLocks noGrp="1"/>
          </p:cNvSpPr>
          <p:nvPr>
            <p:ph type="body" idx="1"/>
          </p:nvPr>
        </p:nvSpPr>
        <p:spPr>
          <a:xfrm>
            <a:off x="836612" y="1806039"/>
            <a:ext cx="3200400" cy="584548"/>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perustyylejä napsauttamalla</a:t>
            </a:r>
          </a:p>
        </p:txBody>
      </p:sp>
      <p:sp>
        <p:nvSpPr>
          <p:cNvPr id="4" name="Sisällön paikkamerkki 3">
            <a:extLst>
              <a:ext uri="{FF2B5EF4-FFF2-40B4-BE49-F238E27FC236}">
                <a16:creationId xmlns:a16="http://schemas.microsoft.com/office/drawing/2014/main" id="{E545328A-A6CB-4A40-806F-E68606FC7CFB}"/>
              </a:ext>
            </a:extLst>
          </p:cNvPr>
          <p:cNvSpPr>
            <a:spLocks noGrp="1"/>
          </p:cNvSpPr>
          <p:nvPr>
            <p:ph sz="half" idx="2"/>
          </p:nvPr>
        </p:nvSpPr>
        <p:spPr>
          <a:xfrm>
            <a:off x="839788" y="2390588"/>
            <a:ext cx="3200400" cy="3751268"/>
          </a:xfrm>
        </p:spPr>
        <p:txBody>
          <a:bodyPr rtlCol="0">
            <a:normAutofit/>
          </a:bodyPr>
          <a:lstStyle>
            <a:lvl1pPr>
              <a:defRPr sz="2000"/>
            </a:lvl1pPr>
            <a:lvl2pPr>
              <a:defRPr sz="1600"/>
            </a:lvl2pPr>
            <a:lvl3pPr>
              <a:defRPr sz="1600"/>
            </a:lvl3pPr>
            <a:lvl4pPr>
              <a:defRPr sz="1400"/>
            </a:lvl4pPr>
            <a:lvl5pPr>
              <a:defRPr sz="14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5" name="Tekstin paikkamerkki 4">
            <a:extLst>
              <a:ext uri="{FF2B5EF4-FFF2-40B4-BE49-F238E27FC236}">
                <a16:creationId xmlns:a16="http://schemas.microsoft.com/office/drawing/2014/main" id="{12730D26-BCC4-4CE4-9273-69B4E36D39FC}"/>
              </a:ext>
            </a:extLst>
          </p:cNvPr>
          <p:cNvSpPr>
            <a:spLocks noGrp="1"/>
          </p:cNvSpPr>
          <p:nvPr>
            <p:ph type="body" sz="quarter" idx="3"/>
          </p:nvPr>
        </p:nvSpPr>
        <p:spPr>
          <a:xfrm>
            <a:off x="4495800" y="1800575"/>
            <a:ext cx="3200400" cy="584549"/>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perustyylejä napsauttamalla</a:t>
            </a:r>
          </a:p>
        </p:txBody>
      </p:sp>
      <p:sp>
        <p:nvSpPr>
          <p:cNvPr id="6" name="Sisällön paikkamerkki 5">
            <a:extLst>
              <a:ext uri="{FF2B5EF4-FFF2-40B4-BE49-F238E27FC236}">
                <a16:creationId xmlns:a16="http://schemas.microsoft.com/office/drawing/2014/main" id="{9D832694-AE69-4399-B6B4-3F0CBD297CD8}"/>
              </a:ext>
            </a:extLst>
          </p:cNvPr>
          <p:cNvSpPr>
            <a:spLocks noGrp="1"/>
          </p:cNvSpPr>
          <p:nvPr>
            <p:ph sz="quarter" idx="4"/>
          </p:nvPr>
        </p:nvSpPr>
        <p:spPr>
          <a:xfrm>
            <a:off x="4495800" y="2385125"/>
            <a:ext cx="3200400" cy="3751268"/>
          </a:xfrm>
        </p:spPr>
        <p:txBody>
          <a:bodyPr rtlCol="0">
            <a:normAutofit/>
          </a:bodyPr>
          <a:lstStyle>
            <a:lvl1pPr>
              <a:defRPr sz="2000"/>
            </a:lvl1pPr>
            <a:lvl2pPr>
              <a:defRPr sz="1600"/>
            </a:lvl2pPr>
            <a:lvl3pPr>
              <a:defRPr sz="1600"/>
            </a:lvl3pPr>
            <a:lvl4pPr>
              <a:defRPr sz="1400"/>
            </a:lvl4pPr>
            <a:lvl5pPr>
              <a:defRPr sz="14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cxnSp>
        <p:nvCxnSpPr>
          <p:cNvPr id="12" name="Suora yhdysviiva 11">
            <a:extLst>
              <a:ext uri="{FF2B5EF4-FFF2-40B4-BE49-F238E27FC236}">
                <a16:creationId xmlns:a16="http://schemas.microsoft.com/office/drawing/2014/main" id="{1E4C2C4B-8E48-4589-91AA-FDF1F137A26C}"/>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4" name="Tekstin paikkamerkki 4">
            <a:extLst>
              <a:ext uri="{FF2B5EF4-FFF2-40B4-BE49-F238E27FC236}">
                <a16:creationId xmlns:a16="http://schemas.microsoft.com/office/drawing/2014/main" id="{266A9EA3-4B2B-44BD-8135-846BF602669B}"/>
              </a:ext>
            </a:extLst>
          </p:cNvPr>
          <p:cNvSpPr>
            <a:spLocks noGrp="1"/>
          </p:cNvSpPr>
          <p:nvPr>
            <p:ph type="body" sz="quarter" idx="13"/>
          </p:nvPr>
        </p:nvSpPr>
        <p:spPr>
          <a:xfrm>
            <a:off x="8151814" y="1802952"/>
            <a:ext cx="3200400" cy="584549"/>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perustyylejä napsauttamalla</a:t>
            </a:r>
          </a:p>
        </p:txBody>
      </p:sp>
      <p:sp>
        <p:nvSpPr>
          <p:cNvPr id="15" name="Sisällön paikkamerkki 5">
            <a:extLst>
              <a:ext uri="{FF2B5EF4-FFF2-40B4-BE49-F238E27FC236}">
                <a16:creationId xmlns:a16="http://schemas.microsoft.com/office/drawing/2014/main" id="{01C28FB9-37EE-45F6-9277-9FEC0E6CEB23}"/>
              </a:ext>
            </a:extLst>
          </p:cNvPr>
          <p:cNvSpPr>
            <a:spLocks noGrp="1"/>
          </p:cNvSpPr>
          <p:nvPr>
            <p:ph sz="quarter" idx="14"/>
          </p:nvPr>
        </p:nvSpPr>
        <p:spPr>
          <a:xfrm>
            <a:off x="8151814" y="2387502"/>
            <a:ext cx="3200400" cy="3751268"/>
          </a:xfrm>
        </p:spPr>
        <p:txBody>
          <a:bodyPr rtlCol="0">
            <a:normAutofit/>
          </a:bodyPr>
          <a:lstStyle>
            <a:lvl1pPr>
              <a:defRPr sz="2000"/>
            </a:lvl1pPr>
            <a:lvl2pPr>
              <a:defRPr sz="1600"/>
            </a:lvl2pPr>
            <a:lvl3pPr>
              <a:defRPr sz="1600"/>
            </a:lvl3pPr>
            <a:lvl4pPr>
              <a:defRPr sz="1400"/>
            </a:lvl4pPr>
            <a:lvl5pPr>
              <a:defRPr sz="14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13" name="Päivämäärän paikkamerkki 3">
            <a:extLst>
              <a:ext uri="{FF2B5EF4-FFF2-40B4-BE49-F238E27FC236}">
                <a16:creationId xmlns:a16="http://schemas.microsoft.com/office/drawing/2014/main" id="{5965917B-0400-40F0-91DA-4F97FE7238EB}"/>
              </a:ext>
            </a:extLst>
          </p:cNvPr>
          <p:cNvSpPr>
            <a:spLocks noGrp="1"/>
          </p:cNvSpPr>
          <p:nvPr>
            <p:ph type="dt" sz="half" idx="15"/>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a:t>20XX</a:t>
            </a:r>
          </a:p>
        </p:txBody>
      </p:sp>
      <p:sp>
        <p:nvSpPr>
          <p:cNvPr id="16" name="Alatunnisteen paikkamerkki 4">
            <a:extLst>
              <a:ext uri="{FF2B5EF4-FFF2-40B4-BE49-F238E27FC236}">
                <a16:creationId xmlns:a16="http://schemas.microsoft.com/office/drawing/2014/main" id="{564A176B-530D-46DF-8C22-CB3E325D3F2B}"/>
              </a:ext>
            </a:extLst>
          </p:cNvPr>
          <p:cNvSpPr>
            <a:spLocks noGrp="1"/>
          </p:cNvSpPr>
          <p:nvPr>
            <p:ph type="ftr" sz="quarter" idx="16"/>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a:t>Esimerkkiteksti</a:t>
            </a:r>
          </a:p>
        </p:txBody>
      </p:sp>
      <p:sp>
        <p:nvSpPr>
          <p:cNvPr id="17" name="Dian numeron paikkamerkki 5">
            <a:extLst>
              <a:ext uri="{FF2B5EF4-FFF2-40B4-BE49-F238E27FC236}">
                <a16:creationId xmlns:a16="http://schemas.microsoft.com/office/drawing/2014/main" id="{464458CC-87E8-440C-A9E9-D8E1E0B49373}"/>
              </a:ext>
            </a:extLst>
          </p:cNvPr>
          <p:cNvSpPr>
            <a:spLocks noGrp="1"/>
          </p:cNvSpPr>
          <p:nvPr>
            <p:ph type="sldNum" sz="quarter" idx="17"/>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a:t>‹#›</a:t>
            </a:fld>
            <a:endParaRPr lang="fi-FI" noProof="0"/>
          </a:p>
        </p:txBody>
      </p:sp>
    </p:spTree>
    <p:extLst>
      <p:ext uri="{BB962C8B-B14F-4D97-AF65-F5344CB8AC3E}">
        <p14:creationId xmlns:p14="http://schemas.microsoft.com/office/powerpoint/2010/main" val="3973501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Yhteenveto">
    <p:spTree>
      <p:nvGrpSpPr>
        <p:cNvPr id="1" name=""/>
        <p:cNvGrpSpPr/>
        <p:nvPr/>
      </p:nvGrpSpPr>
      <p:grpSpPr>
        <a:xfrm>
          <a:off x="0" y="0"/>
          <a:ext cx="0" cy="0"/>
          <a:chOff x="0" y="0"/>
          <a:chExt cx="0" cy="0"/>
        </a:xfrm>
      </p:grpSpPr>
      <p:sp useBgFill="1">
        <p:nvSpPr>
          <p:cNvPr id="5" name="Suorakulmio 4">
            <a:extLst>
              <a:ext uri="{FF2B5EF4-FFF2-40B4-BE49-F238E27FC236}">
                <a16:creationId xmlns:a16="http://schemas.microsoft.com/office/drawing/2014/main" id="{66D479CE-2DE1-4800-948F-385C3CF2080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dirty="0"/>
          </a:p>
        </p:txBody>
      </p:sp>
      <p:sp>
        <p:nvSpPr>
          <p:cNvPr id="6" name="Otsikko 7">
            <a:extLst>
              <a:ext uri="{FF2B5EF4-FFF2-40B4-BE49-F238E27FC236}">
                <a16:creationId xmlns:a16="http://schemas.microsoft.com/office/drawing/2014/main" id="{F2DE27B3-A066-47FC-9ACB-6CB080C41199}"/>
              </a:ext>
            </a:extLst>
          </p:cNvPr>
          <p:cNvSpPr>
            <a:spLocks noGrp="1"/>
          </p:cNvSpPr>
          <p:nvPr>
            <p:ph type="title"/>
          </p:nvPr>
        </p:nvSpPr>
        <p:spPr>
          <a:xfrm>
            <a:off x="647701" y="1375939"/>
            <a:ext cx="5448300" cy="1240966"/>
          </a:xfrm>
        </p:spPr>
        <p:txBody>
          <a:bodyPr rtlCol="0" anchor="ctr">
            <a:normAutofit/>
          </a:bodyPr>
          <a:lstStyle>
            <a:lvl1pPr algn="l">
              <a:defRPr/>
            </a:lvl1pPr>
          </a:lstStyle>
          <a:p>
            <a:pPr algn="ctr" rtl="0"/>
            <a:r>
              <a:rPr lang="fi-FI" noProof="0"/>
              <a:t>Muokkaa ots. perustyyl. napsautt.</a:t>
            </a:r>
            <a:endParaRPr lang="fi-FI" noProof="0" dirty="0"/>
          </a:p>
        </p:txBody>
      </p:sp>
      <p:sp>
        <p:nvSpPr>
          <p:cNvPr id="8" name="Sisällön paikkamerkki 8">
            <a:extLst>
              <a:ext uri="{FF2B5EF4-FFF2-40B4-BE49-F238E27FC236}">
                <a16:creationId xmlns:a16="http://schemas.microsoft.com/office/drawing/2014/main" id="{0B2E2283-471F-4157-98F4-1943DA10BBDB}"/>
              </a:ext>
            </a:extLst>
          </p:cNvPr>
          <p:cNvSpPr>
            <a:spLocks noGrp="1"/>
          </p:cNvSpPr>
          <p:nvPr>
            <p:ph idx="1"/>
          </p:nvPr>
        </p:nvSpPr>
        <p:spPr>
          <a:xfrm>
            <a:off x="635001" y="2688119"/>
            <a:ext cx="5115674" cy="3507457"/>
          </a:xfrm>
        </p:spPr>
        <p:txBody>
          <a:bodyPr rtlCol="0">
            <a:normAutofit/>
          </a:bodyPr>
          <a:lstStyle>
            <a:lvl1pPr marL="0" indent="0">
              <a:buNone/>
              <a:defRPr/>
            </a:lvl1pPr>
          </a:lstStyle>
          <a:p>
            <a:pPr lvl="0" rtl="0"/>
            <a:r>
              <a:rPr lang="fi-FI" noProof="0"/>
              <a:t>Muokkaa tekstin perustyylejä napsauttamalla</a:t>
            </a:r>
          </a:p>
        </p:txBody>
      </p:sp>
      <p:sp>
        <p:nvSpPr>
          <p:cNvPr id="12" name="Kuvan paikkamerkki 11">
            <a:extLst>
              <a:ext uri="{FF2B5EF4-FFF2-40B4-BE49-F238E27FC236}">
                <a16:creationId xmlns:a16="http://schemas.microsoft.com/office/drawing/2014/main" id="{0F58127D-BBD9-4655-BEA6-9102178578CA}"/>
              </a:ext>
            </a:extLst>
          </p:cNvPr>
          <p:cNvSpPr>
            <a:spLocks noGrp="1"/>
          </p:cNvSpPr>
          <p:nvPr>
            <p:ph type="pic" sz="quarter" idx="13"/>
          </p:nvPr>
        </p:nvSpPr>
        <p:spPr>
          <a:xfrm>
            <a:off x="6748272" y="658368"/>
            <a:ext cx="4809744" cy="2606040"/>
          </a:xfrm>
          <a:solidFill>
            <a:schemeClr val="bg2">
              <a:lumMod val="50000"/>
              <a:lumOff val="50000"/>
            </a:schemeClr>
          </a:solidFill>
        </p:spPr>
        <p:txBody>
          <a:bodyPr rtlCol="0"/>
          <a:lstStyle/>
          <a:p>
            <a:pPr rtl="0"/>
            <a:r>
              <a:rPr lang="fi-FI" noProof="0"/>
              <a:t>Lisää kuva napsauttamalla kuvaketta</a:t>
            </a:r>
            <a:endParaRPr lang="fi-FI" noProof="0" dirty="0"/>
          </a:p>
        </p:txBody>
      </p:sp>
      <p:sp>
        <p:nvSpPr>
          <p:cNvPr id="13" name="Kuvan paikkamerkki 11">
            <a:extLst>
              <a:ext uri="{FF2B5EF4-FFF2-40B4-BE49-F238E27FC236}">
                <a16:creationId xmlns:a16="http://schemas.microsoft.com/office/drawing/2014/main" id="{C4E959CE-E323-4F7E-9D53-6DE5DD86507E}"/>
              </a:ext>
            </a:extLst>
          </p:cNvPr>
          <p:cNvSpPr>
            <a:spLocks noGrp="1"/>
          </p:cNvSpPr>
          <p:nvPr>
            <p:ph type="pic" sz="quarter" idx="14"/>
          </p:nvPr>
        </p:nvSpPr>
        <p:spPr>
          <a:xfrm>
            <a:off x="6748272" y="3584448"/>
            <a:ext cx="4809744" cy="2606040"/>
          </a:xfrm>
          <a:solidFill>
            <a:schemeClr val="bg2">
              <a:lumMod val="50000"/>
              <a:lumOff val="50000"/>
            </a:schemeClr>
          </a:solidFill>
        </p:spPr>
        <p:txBody>
          <a:bodyPr rtlCol="0"/>
          <a:lstStyle/>
          <a:p>
            <a:pPr rtl="0"/>
            <a:r>
              <a:rPr lang="fi-FI" noProof="0"/>
              <a:t>Lisää kuva napsauttamalla kuvaketta</a:t>
            </a:r>
            <a:endParaRPr lang="fi-FI" noProof="0" dirty="0"/>
          </a:p>
        </p:txBody>
      </p:sp>
      <p:sp>
        <p:nvSpPr>
          <p:cNvPr id="15" name="Puolivapaa piirto: Muoto 14">
            <a:extLst>
              <a:ext uri="{FF2B5EF4-FFF2-40B4-BE49-F238E27FC236}">
                <a16:creationId xmlns:a16="http://schemas.microsoft.com/office/drawing/2014/main" id="{65F4C50B-50BD-44F1-9148-992E83F5B874}"/>
              </a:ext>
              <a:ext uri="{C183D7F6-B498-43B3-948B-1728B52AA6E4}">
                <adec:decorative xmlns:adec="http://schemas.microsoft.com/office/drawing/2017/decorative" val="1"/>
              </a:ext>
            </a:extLst>
          </p:cNvPr>
          <p:cNvSpPr/>
          <p:nvPr userDrawn="1"/>
        </p:nvSpPr>
        <p:spPr>
          <a:xfrm flipH="1">
            <a:off x="825809" y="632198"/>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pPr rtl="0"/>
            <a:endParaRPr lang="fi-FI" noProof="0" dirty="0"/>
          </a:p>
        </p:txBody>
      </p:sp>
      <p:sp>
        <p:nvSpPr>
          <p:cNvPr id="20" name="Päivämäärän paikkamerkki 3">
            <a:extLst>
              <a:ext uri="{FF2B5EF4-FFF2-40B4-BE49-F238E27FC236}">
                <a16:creationId xmlns:a16="http://schemas.microsoft.com/office/drawing/2014/main" id="{9764E3EF-900F-4400-84C4-63FBEBB8794A}"/>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dirty="0"/>
              <a:t>20XX</a:t>
            </a:r>
          </a:p>
        </p:txBody>
      </p:sp>
      <p:sp>
        <p:nvSpPr>
          <p:cNvPr id="21" name="Alatunnisteen paikkamerkki 4">
            <a:extLst>
              <a:ext uri="{FF2B5EF4-FFF2-40B4-BE49-F238E27FC236}">
                <a16:creationId xmlns:a16="http://schemas.microsoft.com/office/drawing/2014/main" id="{3E1CB21E-42E2-4942-BCAD-66952AABB826}"/>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dirty="0"/>
              <a:t>Esimerkkiteksti</a:t>
            </a:r>
          </a:p>
        </p:txBody>
      </p:sp>
      <p:sp>
        <p:nvSpPr>
          <p:cNvPr id="22" name="Dian numeron paikkamerkki 5">
            <a:extLst>
              <a:ext uri="{FF2B5EF4-FFF2-40B4-BE49-F238E27FC236}">
                <a16:creationId xmlns:a16="http://schemas.microsoft.com/office/drawing/2014/main" id="{ABDF6841-1F86-481B-A857-4E5AC2672605}"/>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a:t>‹#›</a:t>
            </a:fld>
            <a:endParaRPr lang="fi-FI" noProof="0" dirty="0"/>
          </a:p>
        </p:txBody>
      </p:sp>
    </p:spTree>
    <p:extLst>
      <p:ext uri="{BB962C8B-B14F-4D97-AF65-F5344CB8AC3E}">
        <p14:creationId xmlns:p14="http://schemas.microsoft.com/office/powerpoint/2010/main" val="3894128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petus">
    <p:spTree>
      <p:nvGrpSpPr>
        <p:cNvPr id="1" name=""/>
        <p:cNvGrpSpPr/>
        <p:nvPr/>
      </p:nvGrpSpPr>
      <p:grpSpPr>
        <a:xfrm>
          <a:off x="0" y="0"/>
          <a:ext cx="0" cy="0"/>
          <a:chOff x="0" y="0"/>
          <a:chExt cx="0" cy="0"/>
        </a:xfrm>
      </p:grpSpPr>
      <p:sp useBgFill="1">
        <p:nvSpPr>
          <p:cNvPr id="5" name="Suorakulmio 4">
            <a:extLst>
              <a:ext uri="{FF2B5EF4-FFF2-40B4-BE49-F238E27FC236}">
                <a16:creationId xmlns:a16="http://schemas.microsoft.com/office/drawing/2014/main" id="{2FD219BD-0F2E-4CDF-AEB4-C1D73E0F1DCA}"/>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dirty="0"/>
          </a:p>
        </p:txBody>
      </p:sp>
      <p:sp>
        <p:nvSpPr>
          <p:cNvPr id="6" name="Otsikko 15">
            <a:extLst>
              <a:ext uri="{FF2B5EF4-FFF2-40B4-BE49-F238E27FC236}">
                <a16:creationId xmlns:a16="http://schemas.microsoft.com/office/drawing/2014/main" id="{1A909C9B-71E1-4575-BD94-8C51142F0AB6}"/>
              </a:ext>
            </a:extLst>
          </p:cNvPr>
          <p:cNvSpPr>
            <a:spLocks noGrp="1"/>
          </p:cNvSpPr>
          <p:nvPr>
            <p:ph type="title"/>
          </p:nvPr>
        </p:nvSpPr>
        <p:spPr>
          <a:xfrm>
            <a:off x="485775" y="647700"/>
            <a:ext cx="3680395" cy="1403343"/>
          </a:xfrm>
        </p:spPr>
        <p:txBody>
          <a:bodyPr rtlCol="0" anchor="ctr">
            <a:normAutofit/>
          </a:bodyPr>
          <a:lstStyle>
            <a:lvl1pPr algn="ctr">
              <a:defRPr/>
            </a:lvl1pPr>
          </a:lstStyle>
          <a:p>
            <a:pPr algn="ctr" rtl="0"/>
            <a:r>
              <a:rPr lang="fi-FI" noProof="0"/>
              <a:t>Muokkaa ots. perustyyl. napsautt.</a:t>
            </a:r>
            <a:endParaRPr lang="fi-FI" noProof="0" dirty="0"/>
          </a:p>
        </p:txBody>
      </p:sp>
      <p:sp>
        <p:nvSpPr>
          <p:cNvPr id="8" name="Sisällön paikkamerkki 16">
            <a:extLst>
              <a:ext uri="{FF2B5EF4-FFF2-40B4-BE49-F238E27FC236}">
                <a16:creationId xmlns:a16="http://schemas.microsoft.com/office/drawing/2014/main" id="{3B6580BC-B32B-4393-8B19-2B3F6B90F37D}"/>
              </a:ext>
            </a:extLst>
          </p:cNvPr>
          <p:cNvSpPr>
            <a:spLocks noGrp="1"/>
          </p:cNvSpPr>
          <p:nvPr>
            <p:ph idx="1"/>
          </p:nvPr>
        </p:nvSpPr>
        <p:spPr>
          <a:xfrm>
            <a:off x="647701" y="2683104"/>
            <a:ext cx="3364358" cy="3673245"/>
          </a:xfrm>
        </p:spPr>
        <p:txBody>
          <a:bodyPr rtlCol="0">
            <a:normAutofit/>
          </a:bodyPr>
          <a:lstStyle>
            <a:lvl1pPr marL="0" indent="0" algn="ctr">
              <a:buNone/>
              <a:defRPr/>
            </a:lvl1pPr>
          </a:lstStyle>
          <a:p>
            <a:pPr lvl="0" rtl="0"/>
            <a:r>
              <a:rPr lang="fi-FI" noProof="0"/>
              <a:t>Muokkaa tekstin perustyylejä napsauttamalla</a:t>
            </a:r>
          </a:p>
        </p:txBody>
      </p:sp>
      <p:sp>
        <p:nvSpPr>
          <p:cNvPr id="2" name="Päivämäärän paikkamerkki 1">
            <a:extLst>
              <a:ext uri="{FF2B5EF4-FFF2-40B4-BE49-F238E27FC236}">
                <a16:creationId xmlns:a16="http://schemas.microsoft.com/office/drawing/2014/main" id="{5E316BEC-AB1A-4058-9324-07F332198D4C}"/>
              </a:ext>
            </a:extLst>
          </p:cNvPr>
          <p:cNvSpPr>
            <a:spLocks noGrp="1"/>
          </p:cNvSpPr>
          <p:nvPr>
            <p:ph type="dt" sz="half" idx="10"/>
          </p:nvPr>
        </p:nvSpPr>
        <p:spPr/>
        <p:txBody>
          <a:bodyPr rtlCol="0"/>
          <a:lstStyle/>
          <a:p>
            <a:pPr rtl="0"/>
            <a:r>
              <a:rPr lang="fi-FI" noProof="0" dirty="0"/>
              <a:t>20XX</a:t>
            </a:r>
          </a:p>
        </p:txBody>
      </p:sp>
      <p:sp>
        <p:nvSpPr>
          <p:cNvPr id="11" name="Kuvan paikkamerkki 10">
            <a:extLst>
              <a:ext uri="{FF2B5EF4-FFF2-40B4-BE49-F238E27FC236}">
                <a16:creationId xmlns:a16="http://schemas.microsoft.com/office/drawing/2014/main" id="{CB07FB4E-AACE-4322-82D4-4DA4A8161644}"/>
              </a:ext>
            </a:extLst>
          </p:cNvPr>
          <p:cNvSpPr>
            <a:spLocks noGrp="1"/>
          </p:cNvSpPr>
          <p:nvPr>
            <p:ph type="pic" sz="quarter" idx="13"/>
          </p:nvPr>
        </p:nvSpPr>
        <p:spPr>
          <a:xfrm>
            <a:off x="4575048" y="0"/>
            <a:ext cx="7616952" cy="6858000"/>
          </a:xfrm>
          <a:solidFill>
            <a:schemeClr val="bg2">
              <a:lumMod val="50000"/>
              <a:lumOff val="50000"/>
            </a:schemeClr>
          </a:solidFill>
        </p:spPr>
        <p:txBody>
          <a:bodyPr rtlCol="0"/>
          <a:lstStyle/>
          <a:p>
            <a:pPr rtl="0"/>
            <a:r>
              <a:rPr lang="fi-FI" noProof="0"/>
              <a:t>Lisää kuva napsauttamalla kuvaketta</a:t>
            </a:r>
            <a:endParaRPr lang="fi-FI" noProof="0" dirty="0"/>
          </a:p>
        </p:txBody>
      </p:sp>
      <p:sp>
        <p:nvSpPr>
          <p:cNvPr id="3" name="Alatunnisteen paikkamerkki 2">
            <a:extLst>
              <a:ext uri="{FF2B5EF4-FFF2-40B4-BE49-F238E27FC236}">
                <a16:creationId xmlns:a16="http://schemas.microsoft.com/office/drawing/2014/main" id="{640DE4BD-38C7-497D-AE63-0EC22E333932}"/>
              </a:ext>
            </a:extLst>
          </p:cNvPr>
          <p:cNvSpPr>
            <a:spLocks noGrp="1"/>
          </p:cNvSpPr>
          <p:nvPr>
            <p:ph type="ftr" sz="quarter" idx="11"/>
          </p:nvPr>
        </p:nvSpPr>
        <p:spPr/>
        <p:txBody>
          <a:bodyPr rtlCol="0"/>
          <a:lstStyle/>
          <a:p>
            <a:pPr rtl="0"/>
            <a:r>
              <a:rPr lang="fi-FI" noProof="0" dirty="0"/>
              <a:t>Esimerkkiteksti</a:t>
            </a:r>
          </a:p>
        </p:txBody>
      </p:sp>
      <p:sp>
        <p:nvSpPr>
          <p:cNvPr id="4" name="Dian numeron paikkamerkki 3">
            <a:extLst>
              <a:ext uri="{FF2B5EF4-FFF2-40B4-BE49-F238E27FC236}">
                <a16:creationId xmlns:a16="http://schemas.microsoft.com/office/drawing/2014/main" id="{3EDD80C8-9EBF-4D2D-A9FA-CC9421EAAB93}"/>
              </a:ext>
            </a:extLst>
          </p:cNvPr>
          <p:cNvSpPr>
            <a:spLocks noGrp="1"/>
          </p:cNvSpPr>
          <p:nvPr>
            <p:ph type="sldNum" sz="quarter" idx="12"/>
          </p:nvPr>
        </p:nvSpPr>
        <p:spPr/>
        <p:txBody>
          <a:bodyPr rtlCol="0"/>
          <a:lstStyle/>
          <a:p>
            <a:pPr rtl="0"/>
            <a:fld id="{AE208ADF-3ADD-483D-A721-14E3EEE2C135}" type="slidenum">
              <a:rPr lang="fi-FI" noProof="0" smtClean="0"/>
              <a:t>‹#›</a:t>
            </a:fld>
            <a:endParaRPr lang="fi-FI" noProof="0" dirty="0"/>
          </a:p>
        </p:txBody>
      </p:sp>
      <p:cxnSp>
        <p:nvCxnSpPr>
          <p:cNvPr id="7" name="Suora yhdysviiva 6">
            <a:extLst>
              <a:ext uri="{FF2B5EF4-FFF2-40B4-BE49-F238E27FC236}">
                <a16:creationId xmlns:a16="http://schemas.microsoft.com/office/drawing/2014/main" id="{F4CA4665-3BE9-407E-884C-8EA287083C20}"/>
              </a:ext>
              <a:ext uri="{C183D7F6-B498-43B3-948B-1728B52AA6E4}">
                <adec:decorative xmlns:adec="http://schemas.microsoft.com/office/drawing/2017/decorative" val="1"/>
              </a:ext>
            </a:extLst>
          </p:cNvPr>
          <p:cNvCxnSpPr>
            <a:cxnSpLocks/>
          </p:cNvCxnSpPr>
          <p:nvPr userDrawn="1"/>
        </p:nvCxnSpPr>
        <p:spPr>
          <a:xfrm>
            <a:off x="1152099" y="2302005"/>
            <a:ext cx="2253018" cy="0"/>
          </a:xfrm>
          <a:prstGeom prst="line">
            <a:avLst/>
          </a:prstGeom>
          <a:ln w="19050">
            <a:solidFill>
              <a:schemeClr val="accent1">
                <a:lumMod val="7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069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E81C62-6E66-44D5-83D2-BADCC7373CD2}"/>
              </a:ext>
            </a:extLst>
          </p:cNvPr>
          <p:cNvSpPr>
            <a:spLocks noGrp="1"/>
          </p:cNvSpPr>
          <p:nvPr>
            <p:ph type="ctrTitle" hasCustomPrompt="1"/>
          </p:nvPr>
        </p:nvSpPr>
        <p:spPr>
          <a:xfrm>
            <a:off x="1838113" y="2851343"/>
            <a:ext cx="8490581" cy="1746195"/>
          </a:xfrm>
        </p:spPr>
        <p:txBody>
          <a:bodyPr rtlCol="0" anchor="b">
            <a:normAutofit/>
          </a:bodyPr>
          <a:lstStyle>
            <a:lvl1pPr algn="ctr">
              <a:lnSpc>
                <a:spcPct val="90000"/>
              </a:lnSpc>
              <a:defRPr sz="4400"/>
            </a:lvl1pPr>
          </a:lstStyle>
          <a:p>
            <a:pPr rtl="0"/>
            <a:r>
              <a:rPr lang="fi-FI" noProof="0"/>
              <a:t>Muokkaa otsikon perustyyliä napsauttamalla</a:t>
            </a:r>
          </a:p>
        </p:txBody>
      </p:sp>
      <p:sp>
        <p:nvSpPr>
          <p:cNvPr id="3" name="Alaotsikko 2">
            <a:extLst>
              <a:ext uri="{FF2B5EF4-FFF2-40B4-BE49-F238E27FC236}">
                <a16:creationId xmlns:a16="http://schemas.microsoft.com/office/drawing/2014/main" id="{560A7876-9D0C-4685-8088-6FED23C9B8F7}"/>
              </a:ext>
            </a:extLst>
          </p:cNvPr>
          <p:cNvSpPr>
            <a:spLocks noGrp="1"/>
          </p:cNvSpPr>
          <p:nvPr>
            <p:ph type="subTitle" idx="1"/>
          </p:nvPr>
        </p:nvSpPr>
        <p:spPr>
          <a:xfrm>
            <a:off x="2767350" y="4846921"/>
            <a:ext cx="6632107" cy="951488"/>
          </a:xfrm>
        </p:spPr>
        <p:txBody>
          <a:bodyPr rtlCol="0">
            <a:normAutofit/>
          </a:bodyPr>
          <a:lstStyle>
            <a:lvl1pPr marL="0" indent="0" algn="ctr">
              <a:lnSpc>
                <a:spcPct val="150000"/>
              </a:lnSpc>
              <a:buNone/>
              <a:defRPr sz="1600" cap="all" spc="600" baseline="0">
                <a:solidFill>
                  <a:schemeClr val="tx2">
                    <a:alpha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i-FI" noProof="0"/>
              <a:t>Muokkaa alaotsikon perustyyliä napsautt.</a:t>
            </a:r>
          </a:p>
        </p:txBody>
      </p:sp>
      <p:sp>
        <p:nvSpPr>
          <p:cNvPr id="13" name="Puolivapaa piirto: Muoto 12">
            <a:extLst>
              <a:ext uri="{FF2B5EF4-FFF2-40B4-BE49-F238E27FC236}">
                <a16:creationId xmlns:a16="http://schemas.microsoft.com/office/drawing/2014/main" id="{1E679A24-160E-440A-9984-8923BC4B8DD8}"/>
              </a:ext>
            </a:extLst>
          </p:cNvPr>
          <p:cNvSpPr/>
          <p:nvPr/>
        </p:nvSpPr>
        <p:spPr>
          <a:xfrm rot="20618895" flipH="1">
            <a:off x="5561167" y="1911565"/>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pPr rtl="0"/>
            <a:endParaRPr lang="fi-FI" noProof="0"/>
          </a:p>
        </p:txBody>
      </p:sp>
    </p:spTree>
    <p:extLst>
      <p:ext uri="{BB962C8B-B14F-4D97-AF65-F5344CB8AC3E}">
        <p14:creationId xmlns:p14="http://schemas.microsoft.com/office/powerpoint/2010/main" val="4265066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E26100-27A9-4A24-9347-29B6A9BA46D8}"/>
              </a:ext>
            </a:extLst>
          </p:cNvPr>
          <p:cNvSpPr>
            <a:spLocks noGrp="1"/>
          </p:cNvSpPr>
          <p:nvPr>
            <p:ph type="title" hasCustomPrompt="1"/>
          </p:nvPr>
        </p:nvSpPr>
        <p:spPr>
          <a:xfrm>
            <a:off x="831850" y="1709738"/>
            <a:ext cx="10515600" cy="3117186"/>
          </a:xfrm>
        </p:spPr>
        <p:txBody>
          <a:bodyPr rtlCol="0" anchor="b">
            <a:normAutofit/>
          </a:bodyPr>
          <a:lstStyle>
            <a:lvl1pPr>
              <a:defRPr sz="4800"/>
            </a:lvl1pPr>
          </a:lstStyle>
          <a:p>
            <a:pPr rtl="0"/>
            <a:r>
              <a:rPr lang="fi-FI" noProof="0"/>
              <a:t>Muokkaa otsikon perustyyliä napsauttamalla</a:t>
            </a:r>
          </a:p>
        </p:txBody>
      </p:sp>
      <p:sp>
        <p:nvSpPr>
          <p:cNvPr id="3" name="Tekstin paikkamerkki 2">
            <a:extLst>
              <a:ext uri="{FF2B5EF4-FFF2-40B4-BE49-F238E27FC236}">
                <a16:creationId xmlns:a16="http://schemas.microsoft.com/office/drawing/2014/main" id="{59A350C3-3185-4A0E-9E1F-504D7E6E0D11}"/>
              </a:ext>
            </a:extLst>
          </p:cNvPr>
          <p:cNvSpPr>
            <a:spLocks noGrp="1"/>
          </p:cNvSpPr>
          <p:nvPr>
            <p:ph type="body" idx="1"/>
          </p:nvPr>
        </p:nvSpPr>
        <p:spPr>
          <a:xfrm>
            <a:off x="831850" y="4826924"/>
            <a:ext cx="10515600" cy="1262726"/>
          </a:xfrm>
        </p:spPr>
        <p:txBody>
          <a:bodyPr rtlCol="0"/>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i-FI" noProof="0"/>
              <a:t>Muokkaa tekstin perustyylejä napsauttamalla</a:t>
            </a:r>
          </a:p>
        </p:txBody>
      </p:sp>
    </p:spTree>
    <p:extLst>
      <p:ext uri="{BB962C8B-B14F-4D97-AF65-F5344CB8AC3E}">
        <p14:creationId xmlns:p14="http://schemas.microsoft.com/office/powerpoint/2010/main" val="2247571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Kaksi sisältöä">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C13902F6-08C1-4F71-90D1-FCA6563ECE29}"/>
              </a:ext>
            </a:extLst>
          </p:cNvPr>
          <p:cNvSpPr>
            <a:spLocks noGrp="1"/>
          </p:cNvSpPr>
          <p:nvPr>
            <p:ph sz="half" idx="1"/>
          </p:nvPr>
        </p:nvSpPr>
        <p:spPr>
          <a:xfrm>
            <a:off x="838200" y="1811756"/>
            <a:ext cx="5181600" cy="4365207"/>
          </a:xfrm>
        </p:spPr>
        <p:txBody>
          <a:bodyPr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4" name="Sisällön paikkamerkki 3">
            <a:extLst>
              <a:ext uri="{FF2B5EF4-FFF2-40B4-BE49-F238E27FC236}">
                <a16:creationId xmlns:a16="http://schemas.microsoft.com/office/drawing/2014/main" id="{49FB0FE5-5497-4854-B57F-7955ADCBCDA4}"/>
              </a:ext>
            </a:extLst>
          </p:cNvPr>
          <p:cNvSpPr>
            <a:spLocks noGrp="1"/>
          </p:cNvSpPr>
          <p:nvPr>
            <p:ph sz="half" idx="2"/>
          </p:nvPr>
        </p:nvSpPr>
        <p:spPr>
          <a:xfrm>
            <a:off x="6172200" y="1811756"/>
            <a:ext cx="5181600" cy="4365207"/>
          </a:xfrm>
        </p:spPr>
        <p:txBody>
          <a:bodyPr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2" name="Otsikko 1">
            <a:extLst>
              <a:ext uri="{FF2B5EF4-FFF2-40B4-BE49-F238E27FC236}">
                <a16:creationId xmlns:a16="http://schemas.microsoft.com/office/drawing/2014/main" id="{3BB698B4-B17B-4FAB-894D-5400BDEC9891}"/>
              </a:ext>
            </a:extLst>
          </p:cNvPr>
          <p:cNvSpPr>
            <a:spLocks noGrp="1"/>
          </p:cNvSpPr>
          <p:nvPr>
            <p:ph type="title" hasCustomPrompt="1"/>
          </p:nvPr>
        </p:nvSpPr>
        <p:spPr/>
        <p:txBody>
          <a:bodyPr rtlCol="0"/>
          <a:lstStyle/>
          <a:p>
            <a:pPr rtl="0"/>
            <a:r>
              <a:rPr lang="fi-FI" noProof="0"/>
              <a:t>Muokkaa otsikon perustyyliä napsauttamalla</a:t>
            </a:r>
          </a:p>
        </p:txBody>
      </p:sp>
      <p:cxnSp>
        <p:nvCxnSpPr>
          <p:cNvPr id="17" name="Suora yhdysviiva 16">
            <a:extLst>
              <a:ext uri="{FF2B5EF4-FFF2-40B4-BE49-F238E27FC236}">
                <a16:creationId xmlns:a16="http://schemas.microsoft.com/office/drawing/2014/main" id="{FBF5B355-1608-4ECA-8C03-3ABD722BC611}"/>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868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588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ED37465-F6D9-414A-9829-B2793D3A51BE}"/>
              </a:ext>
            </a:extLst>
          </p:cNvPr>
          <p:cNvSpPr>
            <a:spLocks noGrp="1"/>
          </p:cNvSpPr>
          <p:nvPr>
            <p:ph type="title" hasCustomPrompt="1"/>
          </p:nvPr>
        </p:nvSpPr>
        <p:spPr>
          <a:xfrm>
            <a:off x="839788" y="647698"/>
            <a:ext cx="4061821" cy="1558558"/>
          </a:xfrm>
        </p:spPr>
        <p:txBody>
          <a:bodyPr rtlCol="0" anchor="b"/>
          <a:lstStyle>
            <a:lvl1pPr>
              <a:defRPr sz="3200"/>
            </a:lvl1pPr>
          </a:lstStyle>
          <a:p>
            <a:pPr rtl="0"/>
            <a:r>
              <a:rPr lang="fi-FI" noProof="0"/>
              <a:t>Muokkaa otsikon perustyyliä napsauttamalla</a:t>
            </a:r>
          </a:p>
        </p:txBody>
      </p:sp>
      <p:sp>
        <p:nvSpPr>
          <p:cNvPr id="3" name="Sisällön paikkamerkki 2">
            <a:extLst>
              <a:ext uri="{FF2B5EF4-FFF2-40B4-BE49-F238E27FC236}">
                <a16:creationId xmlns:a16="http://schemas.microsoft.com/office/drawing/2014/main" id="{DD635B2F-EF96-4A99-8082-911D63A37A0A}"/>
              </a:ext>
            </a:extLst>
          </p:cNvPr>
          <p:cNvSpPr>
            <a:spLocks noGrp="1"/>
          </p:cNvSpPr>
          <p:nvPr>
            <p:ph idx="1"/>
          </p:nvPr>
        </p:nvSpPr>
        <p:spPr>
          <a:xfrm>
            <a:off x="5183188" y="647699"/>
            <a:ext cx="6172200" cy="5213351"/>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4" name="Tekstin paikkamerkki 3">
            <a:extLst>
              <a:ext uri="{FF2B5EF4-FFF2-40B4-BE49-F238E27FC236}">
                <a16:creationId xmlns:a16="http://schemas.microsoft.com/office/drawing/2014/main" id="{D25EE3AB-F64B-4276-8303-CAE4B4F1D78C}"/>
              </a:ext>
            </a:extLst>
          </p:cNvPr>
          <p:cNvSpPr>
            <a:spLocks noGrp="1"/>
          </p:cNvSpPr>
          <p:nvPr>
            <p:ph type="body" sz="half" idx="2"/>
          </p:nvPr>
        </p:nvSpPr>
        <p:spPr>
          <a:xfrm>
            <a:off x="839788" y="2206256"/>
            <a:ext cx="4061821" cy="3662732"/>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i-FI" noProof="0"/>
              <a:t>Muokkaa tekstin perustyylejä napsauttamalla</a:t>
            </a:r>
          </a:p>
        </p:txBody>
      </p:sp>
    </p:spTree>
    <p:extLst>
      <p:ext uri="{BB962C8B-B14F-4D97-AF65-F5344CB8AC3E}">
        <p14:creationId xmlns:p14="http://schemas.microsoft.com/office/powerpoint/2010/main" val="2818936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Kuva ja kuva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4C43B7E-262A-4834-9437-C20690BF2EB4}"/>
              </a:ext>
            </a:extLst>
          </p:cNvPr>
          <p:cNvSpPr>
            <a:spLocks noGrp="1"/>
          </p:cNvSpPr>
          <p:nvPr>
            <p:ph type="title" hasCustomPrompt="1"/>
          </p:nvPr>
        </p:nvSpPr>
        <p:spPr>
          <a:xfrm>
            <a:off x="839788" y="457200"/>
            <a:ext cx="3932237" cy="1600200"/>
          </a:xfrm>
        </p:spPr>
        <p:txBody>
          <a:bodyPr rtlCol="0" anchor="b"/>
          <a:lstStyle>
            <a:lvl1pPr>
              <a:defRPr sz="3200"/>
            </a:lvl1pPr>
          </a:lstStyle>
          <a:p>
            <a:pPr rtl="0"/>
            <a:r>
              <a:rPr lang="fi-FI" noProof="0"/>
              <a:t>Muokkaa otsikon perustyyliä napsauttamalla</a:t>
            </a:r>
          </a:p>
        </p:txBody>
      </p:sp>
      <p:sp>
        <p:nvSpPr>
          <p:cNvPr id="3" name="Kuvan paikkamerkki 2">
            <a:extLst>
              <a:ext uri="{FF2B5EF4-FFF2-40B4-BE49-F238E27FC236}">
                <a16:creationId xmlns:a16="http://schemas.microsoft.com/office/drawing/2014/main" id="{689FC6C5-CFC6-43FC-9CD2-EB131734FA83}"/>
              </a:ext>
            </a:extLst>
          </p:cNvPr>
          <p:cNvSpPr>
            <a:spLocks noGrp="1"/>
          </p:cNvSpPr>
          <p:nvPr>
            <p:ph type="pic" idx="1"/>
          </p:nvPr>
        </p:nvSpPr>
        <p:spPr>
          <a:xfrm>
            <a:off x="5183188" y="867985"/>
            <a:ext cx="6172200" cy="4993066"/>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i-FI" noProof="0"/>
              <a:t>Lisää kuva napsauttamalla kuvaketta</a:t>
            </a:r>
          </a:p>
        </p:txBody>
      </p:sp>
      <p:sp>
        <p:nvSpPr>
          <p:cNvPr id="4" name="Tekstin paikkamerkki 3">
            <a:extLst>
              <a:ext uri="{FF2B5EF4-FFF2-40B4-BE49-F238E27FC236}">
                <a16:creationId xmlns:a16="http://schemas.microsoft.com/office/drawing/2014/main" id="{4DCAD41B-4C7D-4884-B895-CFDA0A4479CA}"/>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i-FI" noProof="0"/>
              <a:t>Muokkaa tekstin perustyylejä napsauttamalla</a:t>
            </a:r>
          </a:p>
        </p:txBody>
      </p:sp>
    </p:spTree>
    <p:extLst>
      <p:ext uri="{BB962C8B-B14F-4D97-AF65-F5344CB8AC3E}">
        <p14:creationId xmlns:p14="http://schemas.microsoft.com/office/powerpoint/2010/main" val="881369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sityslista">
    <p:spTree>
      <p:nvGrpSpPr>
        <p:cNvPr id="1" name=""/>
        <p:cNvGrpSpPr/>
        <p:nvPr/>
      </p:nvGrpSpPr>
      <p:grpSpPr>
        <a:xfrm>
          <a:off x="0" y="0"/>
          <a:ext cx="0" cy="0"/>
          <a:chOff x="0" y="0"/>
          <a:chExt cx="0" cy="0"/>
        </a:xfrm>
      </p:grpSpPr>
      <p:sp useBgFill="1">
        <p:nvSpPr>
          <p:cNvPr id="5" name="Suorakulmio 4">
            <a:extLst>
              <a:ext uri="{FF2B5EF4-FFF2-40B4-BE49-F238E27FC236}">
                <a16:creationId xmlns:a16="http://schemas.microsoft.com/office/drawing/2014/main" id="{665A6970-043A-47D8-B545-755078B0D7E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dirty="0"/>
          </a:p>
        </p:txBody>
      </p:sp>
      <p:sp>
        <p:nvSpPr>
          <p:cNvPr id="6" name="Otsikko 7">
            <a:extLst>
              <a:ext uri="{FF2B5EF4-FFF2-40B4-BE49-F238E27FC236}">
                <a16:creationId xmlns:a16="http://schemas.microsoft.com/office/drawing/2014/main" id="{86AC1DD3-428F-4C39-A551-E13ABD51BDBF}"/>
              </a:ext>
            </a:extLst>
          </p:cNvPr>
          <p:cNvSpPr>
            <a:spLocks noGrp="1"/>
          </p:cNvSpPr>
          <p:nvPr>
            <p:ph type="title"/>
          </p:nvPr>
        </p:nvSpPr>
        <p:spPr>
          <a:xfrm>
            <a:off x="647699" y="647700"/>
            <a:ext cx="3483421" cy="2866599"/>
          </a:xfrm>
        </p:spPr>
        <p:txBody>
          <a:bodyPr rtlCol="0">
            <a:normAutofit/>
          </a:bodyPr>
          <a:lstStyle/>
          <a:p>
            <a:pPr algn="r" rtl="0"/>
            <a:r>
              <a:rPr lang="fi-FI" noProof="0"/>
              <a:t>Muokkaa ots. perustyyl. napsautt.</a:t>
            </a:r>
            <a:endParaRPr lang="fi-FI" noProof="0" dirty="0"/>
          </a:p>
        </p:txBody>
      </p:sp>
      <p:cxnSp>
        <p:nvCxnSpPr>
          <p:cNvPr id="7" name="Suora yhdysviiva 6">
            <a:extLst>
              <a:ext uri="{FF2B5EF4-FFF2-40B4-BE49-F238E27FC236}">
                <a16:creationId xmlns:a16="http://schemas.microsoft.com/office/drawing/2014/main" id="{0661C8BF-A13F-41C7-AD96-FF1FF2487316}"/>
              </a:ext>
              <a:ext uri="{C183D7F6-B498-43B3-948B-1728B52AA6E4}">
                <adec:decorative xmlns:adec="http://schemas.microsoft.com/office/drawing/2017/decorative" val="1"/>
              </a:ext>
            </a:extLst>
          </p:cNvPr>
          <p:cNvCxnSpPr>
            <a:cxnSpLocks/>
          </p:cNvCxnSpPr>
          <p:nvPr userDrawn="1"/>
        </p:nvCxnSpPr>
        <p:spPr>
          <a:xfrm>
            <a:off x="4572000" y="1344305"/>
            <a:ext cx="0" cy="1610436"/>
          </a:xfrm>
          <a:prstGeom prst="line">
            <a:avLst/>
          </a:prstGeom>
          <a:ln w="19050">
            <a:solidFill>
              <a:schemeClr val="accent1">
                <a:lumMod val="75000"/>
                <a:alpha val="75000"/>
              </a:schemeClr>
            </a:solidFill>
          </a:ln>
        </p:spPr>
        <p:style>
          <a:lnRef idx="1">
            <a:schemeClr val="accent1"/>
          </a:lnRef>
          <a:fillRef idx="0">
            <a:schemeClr val="accent1"/>
          </a:fillRef>
          <a:effectRef idx="0">
            <a:schemeClr val="accent1"/>
          </a:effectRef>
          <a:fontRef idx="minor">
            <a:schemeClr val="tx1"/>
          </a:fontRef>
        </p:style>
      </p:cxnSp>
      <p:sp>
        <p:nvSpPr>
          <p:cNvPr id="8" name="Sisällön paikkamerkki 8">
            <a:extLst>
              <a:ext uri="{FF2B5EF4-FFF2-40B4-BE49-F238E27FC236}">
                <a16:creationId xmlns:a16="http://schemas.microsoft.com/office/drawing/2014/main" id="{C48B2C18-58F4-4964-8F53-1A6C5CA463DE}"/>
              </a:ext>
            </a:extLst>
          </p:cNvPr>
          <p:cNvSpPr>
            <a:spLocks noGrp="1"/>
          </p:cNvSpPr>
          <p:nvPr>
            <p:ph idx="1"/>
          </p:nvPr>
        </p:nvSpPr>
        <p:spPr>
          <a:xfrm>
            <a:off x="5117909" y="647700"/>
            <a:ext cx="6401231" cy="2982604"/>
          </a:xfrm>
        </p:spPr>
        <p:txBody>
          <a:bodyPr rtlCol="0" anchor="ctr">
            <a:normAutofit/>
          </a:bodyPr>
          <a:lstStyle>
            <a:lvl1pPr marL="0" indent="0">
              <a:buNone/>
              <a:defRPr/>
            </a:lvl1pPr>
          </a:lstStyle>
          <a:p>
            <a:pPr lvl="0" rtl="0"/>
            <a:r>
              <a:rPr lang="fi-FI" noProof="0"/>
              <a:t>Muokkaa tekstin perustyylejä napsauttamalla</a:t>
            </a:r>
          </a:p>
        </p:txBody>
      </p:sp>
      <p:sp>
        <p:nvSpPr>
          <p:cNvPr id="14" name="Kuvan paikkamerkki 13">
            <a:extLst>
              <a:ext uri="{FF2B5EF4-FFF2-40B4-BE49-F238E27FC236}">
                <a16:creationId xmlns:a16="http://schemas.microsoft.com/office/drawing/2014/main" id="{60AF7978-E274-4580-9576-25C42D06B28B}"/>
              </a:ext>
            </a:extLst>
          </p:cNvPr>
          <p:cNvSpPr>
            <a:spLocks noGrp="1"/>
          </p:cNvSpPr>
          <p:nvPr>
            <p:ph type="pic" sz="quarter" idx="13"/>
          </p:nvPr>
        </p:nvSpPr>
        <p:spPr>
          <a:xfrm>
            <a:off x="667512" y="4142232"/>
            <a:ext cx="2606040" cy="2075688"/>
          </a:xfrm>
          <a:solidFill>
            <a:schemeClr val="bg2">
              <a:lumMod val="50000"/>
              <a:lumOff val="50000"/>
            </a:schemeClr>
          </a:solidFill>
        </p:spPr>
        <p:txBody>
          <a:bodyPr rtlCol="0"/>
          <a:lstStyle/>
          <a:p>
            <a:pPr rtl="0"/>
            <a:r>
              <a:rPr lang="fi-FI" noProof="0"/>
              <a:t>Lisää kuva napsauttamalla kuvaketta</a:t>
            </a:r>
            <a:endParaRPr lang="fi-FI" noProof="0" dirty="0"/>
          </a:p>
        </p:txBody>
      </p:sp>
      <p:sp>
        <p:nvSpPr>
          <p:cNvPr id="16" name="Kuvan paikkamerkki 13">
            <a:extLst>
              <a:ext uri="{FF2B5EF4-FFF2-40B4-BE49-F238E27FC236}">
                <a16:creationId xmlns:a16="http://schemas.microsoft.com/office/drawing/2014/main" id="{C26149A3-CFBC-4F7F-B065-171177885AF8}"/>
              </a:ext>
            </a:extLst>
          </p:cNvPr>
          <p:cNvSpPr>
            <a:spLocks noGrp="1"/>
          </p:cNvSpPr>
          <p:nvPr>
            <p:ph type="pic" sz="quarter" idx="15"/>
          </p:nvPr>
        </p:nvSpPr>
        <p:spPr>
          <a:xfrm>
            <a:off x="3416041" y="4142232"/>
            <a:ext cx="2606040" cy="2075688"/>
          </a:xfrm>
          <a:solidFill>
            <a:schemeClr val="bg2">
              <a:lumMod val="50000"/>
              <a:lumOff val="50000"/>
            </a:schemeClr>
          </a:solidFill>
        </p:spPr>
        <p:txBody>
          <a:bodyPr rtlCol="0"/>
          <a:lstStyle/>
          <a:p>
            <a:pPr rtl="0"/>
            <a:r>
              <a:rPr lang="fi-FI" noProof="0"/>
              <a:t>Lisää kuva napsauttamalla kuvaketta</a:t>
            </a:r>
            <a:endParaRPr lang="fi-FI" noProof="0" dirty="0"/>
          </a:p>
        </p:txBody>
      </p:sp>
      <p:sp>
        <p:nvSpPr>
          <p:cNvPr id="17" name="Kuvan paikkamerkki 13">
            <a:extLst>
              <a:ext uri="{FF2B5EF4-FFF2-40B4-BE49-F238E27FC236}">
                <a16:creationId xmlns:a16="http://schemas.microsoft.com/office/drawing/2014/main" id="{47CA6D41-6659-4919-BF3F-FCA2AB53F4FE}"/>
              </a:ext>
            </a:extLst>
          </p:cNvPr>
          <p:cNvSpPr>
            <a:spLocks noGrp="1"/>
          </p:cNvSpPr>
          <p:nvPr>
            <p:ph type="pic" sz="quarter" idx="16"/>
          </p:nvPr>
        </p:nvSpPr>
        <p:spPr>
          <a:xfrm>
            <a:off x="6164570" y="4142232"/>
            <a:ext cx="2606040" cy="2075688"/>
          </a:xfrm>
          <a:solidFill>
            <a:schemeClr val="bg2">
              <a:lumMod val="50000"/>
              <a:lumOff val="50000"/>
            </a:schemeClr>
          </a:solidFill>
        </p:spPr>
        <p:txBody>
          <a:bodyPr rtlCol="0"/>
          <a:lstStyle/>
          <a:p>
            <a:pPr rtl="0"/>
            <a:r>
              <a:rPr lang="fi-FI" noProof="0"/>
              <a:t>Lisää kuva napsauttamalla kuvaketta</a:t>
            </a:r>
            <a:endParaRPr lang="fi-FI" noProof="0" dirty="0"/>
          </a:p>
        </p:txBody>
      </p:sp>
      <p:sp>
        <p:nvSpPr>
          <p:cNvPr id="15" name="Kuvan paikkamerkki 13">
            <a:extLst>
              <a:ext uri="{FF2B5EF4-FFF2-40B4-BE49-F238E27FC236}">
                <a16:creationId xmlns:a16="http://schemas.microsoft.com/office/drawing/2014/main" id="{20E6777B-4AD1-427E-904E-21086E731818}"/>
              </a:ext>
            </a:extLst>
          </p:cNvPr>
          <p:cNvSpPr>
            <a:spLocks noGrp="1"/>
          </p:cNvSpPr>
          <p:nvPr>
            <p:ph type="pic" sz="quarter" idx="14"/>
          </p:nvPr>
        </p:nvSpPr>
        <p:spPr>
          <a:xfrm>
            <a:off x="8913100" y="4142232"/>
            <a:ext cx="2606040" cy="2075688"/>
          </a:xfrm>
          <a:solidFill>
            <a:schemeClr val="bg2">
              <a:lumMod val="50000"/>
              <a:lumOff val="50000"/>
            </a:schemeClr>
          </a:solidFill>
        </p:spPr>
        <p:txBody>
          <a:bodyPr rtlCol="0"/>
          <a:lstStyle/>
          <a:p>
            <a:pPr rtl="0"/>
            <a:r>
              <a:rPr lang="fi-FI" noProof="0"/>
              <a:t>Lisää kuva napsauttamalla kuvaketta</a:t>
            </a:r>
            <a:endParaRPr lang="fi-FI" noProof="0" dirty="0"/>
          </a:p>
        </p:txBody>
      </p:sp>
      <p:sp>
        <p:nvSpPr>
          <p:cNvPr id="20" name="Päivämäärän paikkamerkki 3">
            <a:extLst>
              <a:ext uri="{FF2B5EF4-FFF2-40B4-BE49-F238E27FC236}">
                <a16:creationId xmlns:a16="http://schemas.microsoft.com/office/drawing/2014/main" id="{7E0D4C96-36DA-4C90-B4F7-FD78F9F06EC4}"/>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dirty="0"/>
              <a:t>20XX</a:t>
            </a:r>
          </a:p>
        </p:txBody>
      </p:sp>
      <p:sp>
        <p:nvSpPr>
          <p:cNvPr id="21" name="Alatunnisteen paikkamerkki 4">
            <a:extLst>
              <a:ext uri="{FF2B5EF4-FFF2-40B4-BE49-F238E27FC236}">
                <a16:creationId xmlns:a16="http://schemas.microsoft.com/office/drawing/2014/main" id="{DCC27624-76B0-4BB8-B6D9-C01BCCE65729}"/>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dirty="0"/>
              <a:t>Esimerkkiteksti</a:t>
            </a:r>
          </a:p>
        </p:txBody>
      </p:sp>
      <p:sp>
        <p:nvSpPr>
          <p:cNvPr id="22" name="Dian numeron paikkamerkki 5">
            <a:extLst>
              <a:ext uri="{FF2B5EF4-FFF2-40B4-BE49-F238E27FC236}">
                <a16:creationId xmlns:a16="http://schemas.microsoft.com/office/drawing/2014/main" id="{E5D71582-7D60-491E-945E-00A9A6A2E4D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a:t>‹#›</a:t>
            </a:fld>
            <a:endParaRPr lang="fi-FI" noProof="0" dirty="0"/>
          </a:p>
        </p:txBody>
      </p:sp>
    </p:spTree>
    <p:extLst>
      <p:ext uri="{BB962C8B-B14F-4D97-AF65-F5344CB8AC3E}">
        <p14:creationId xmlns:p14="http://schemas.microsoft.com/office/powerpoint/2010/main" val="11718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Johdanto">
    <p:spTree>
      <p:nvGrpSpPr>
        <p:cNvPr id="1" name=""/>
        <p:cNvGrpSpPr/>
        <p:nvPr/>
      </p:nvGrpSpPr>
      <p:grpSpPr>
        <a:xfrm>
          <a:off x="0" y="0"/>
          <a:ext cx="0" cy="0"/>
          <a:chOff x="0" y="0"/>
          <a:chExt cx="0" cy="0"/>
        </a:xfrm>
      </p:grpSpPr>
      <p:sp useBgFill="1">
        <p:nvSpPr>
          <p:cNvPr id="5" name="Suorakulmio 4">
            <a:extLst>
              <a:ext uri="{FF2B5EF4-FFF2-40B4-BE49-F238E27FC236}">
                <a16:creationId xmlns:a16="http://schemas.microsoft.com/office/drawing/2014/main" id="{A283E6C1-A698-44ED-B112-2185C527C814}"/>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i-FI" noProof="0" dirty="0"/>
          </a:p>
        </p:txBody>
      </p:sp>
      <p:sp>
        <p:nvSpPr>
          <p:cNvPr id="6" name="Otsikko 7">
            <a:extLst>
              <a:ext uri="{FF2B5EF4-FFF2-40B4-BE49-F238E27FC236}">
                <a16:creationId xmlns:a16="http://schemas.microsoft.com/office/drawing/2014/main" id="{B8DA9715-F69D-45C0-8C20-D23271722306}"/>
              </a:ext>
            </a:extLst>
          </p:cNvPr>
          <p:cNvSpPr>
            <a:spLocks noGrp="1"/>
          </p:cNvSpPr>
          <p:nvPr>
            <p:ph type="title"/>
          </p:nvPr>
        </p:nvSpPr>
        <p:spPr>
          <a:xfrm>
            <a:off x="845164" y="1034470"/>
            <a:ext cx="10515600" cy="899783"/>
          </a:xfrm>
        </p:spPr>
        <p:txBody>
          <a:bodyPr wrap="none" rtlCol="0" anchor="ctr">
            <a:noAutofit/>
          </a:bodyPr>
          <a:lstStyle>
            <a:lvl1pPr algn="l">
              <a:spcBef>
                <a:spcPts val="0"/>
              </a:spcBef>
              <a:defRPr baseline="0"/>
            </a:lvl1pPr>
          </a:lstStyle>
          <a:p>
            <a:pPr algn="ctr" rtl="0"/>
            <a:r>
              <a:rPr lang="fi-FI" noProof="0"/>
              <a:t>Muokkaa ots. perustyyl. napsautt.</a:t>
            </a:r>
            <a:endParaRPr lang="fi-FI" noProof="0" dirty="0"/>
          </a:p>
        </p:txBody>
      </p:sp>
      <p:sp>
        <p:nvSpPr>
          <p:cNvPr id="10" name="Tekstin paikkamerkki 9">
            <a:extLst>
              <a:ext uri="{FF2B5EF4-FFF2-40B4-BE49-F238E27FC236}">
                <a16:creationId xmlns:a16="http://schemas.microsoft.com/office/drawing/2014/main" id="{EA11834F-2E86-44CF-9B7B-879C54D3E3DE}"/>
              </a:ext>
            </a:extLst>
          </p:cNvPr>
          <p:cNvSpPr>
            <a:spLocks noGrp="1"/>
          </p:cNvSpPr>
          <p:nvPr>
            <p:ph type="body" sz="quarter" idx="16" hasCustomPrompt="1"/>
          </p:nvPr>
        </p:nvSpPr>
        <p:spPr>
          <a:xfrm>
            <a:off x="845164" y="1900962"/>
            <a:ext cx="10112375" cy="1954213"/>
          </a:xfrm>
        </p:spPr>
        <p:txBody>
          <a:bodyPr rtlCol="0" anchor="t"/>
          <a:lstStyle>
            <a:lvl1pPr marL="0" indent="0" algn="just">
              <a:buNone/>
              <a:defRPr baseline="0"/>
            </a:lvl1pPr>
            <a:lvl2pPr marL="274320" indent="0" algn="ctr">
              <a:buFont typeface="Arial" panose="020B0604020202020204" pitchFamily="34" charset="0"/>
              <a:buNone/>
              <a:defRPr/>
            </a:lvl2pPr>
            <a:lvl3pPr marL="228600" indent="0" algn="ctr">
              <a:buNone/>
              <a:defRPr/>
            </a:lvl3pPr>
            <a:lvl4pPr marL="640080" indent="0" algn="ctr">
              <a:buFont typeface="Arial" panose="020B0604020202020204" pitchFamily="34" charset="0"/>
              <a:buNone/>
              <a:defRPr/>
            </a:lvl4pPr>
            <a:lvl5pPr marL="685800" indent="0" algn="ctr">
              <a:buNone/>
              <a:defRPr/>
            </a:lvl5pPr>
          </a:lstStyle>
          <a:p>
            <a:pPr lvl="0" rtl="0"/>
            <a:r>
              <a:rPr lang="fi-FI" noProof="0" dirty="0"/>
              <a:t>Lisää tekstiä napsauttamalla</a:t>
            </a:r>
          </a:p>
        </p:txBody>
      </p:sp>
      <p:sp>
        <p:nvSpPr>
          <p:cNvPr id="13" name="Kuvan paikkamerkki 12">
            <a:extLst>
              <a:ext uri="{FF2B5EF4-FFF2-40B4-BE49-F238E27FC236}">
                <a16:creationId xmlns:a16="http://schemas.microsoft.com/office/drawing/2014/main" id="{06B13C98-6A68-488A-A861-3651BEFFDB91}"/>
              </a:ext>
            </a:extLst>
          </p:cNvPr>
          <p:cNvSpPr>
            <a:spLocks noGrp="1"/>
          </p:cNvSpPr>
          <p:nvPr>
            <p:ph type="pic" sz="quarter" idx="13"/>
          </p:nvPr>
        </p:nvSpPr>
        <p:spPr>
          <a:xfrm>
            <a:off x="0" y="4160520"/>
            <a:ext cx="4067175" cy="2697480"/>
          </a:xfrm>
          <a:solidFill>
            <a:schemeClr val="bg2">
              <a:lumMod val="50000"/>
              <a:lumOff val="50000"/>
            </a:schemeClr>
          </a:solidFill>
        </p:spPr>
        <p:txBody>
          <a:bodyPr rtlCol="0"/>
          <a:lstStyle/>
          <a:p>
            <a:pPr rtl="0"/>
            <a:r>
              <a:rPr lang="fi-FI" noProof="0"/>
              <a:t>Lisää kuva napsauttamalla kuvaketta</a:t>
            </a:r>
            <a:endParaRPr lang="fi-FI" noProof="0" dirty="0"/>
          </a:p>
        </p:txBody>
      </p:sp>
      <p:sp>
        <p:nvSpPr>
          <p:cNvPr id="18" name="Päivämäärän paikkamerkki 3">
            <a:extLst>
              <a:ext uri="{FF2B5EF4-FFF2-40B4-BE49-F238E27FC236}">
                <a16:creationId xmlns:a16="http://schemas.microsoft.com/office/drawing/2014/main" id="{2938ABF9-B914-4702-BD3C-440D785C4B8E}"/>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dirty="0"/>
              <a:t>20XX</a:t>
            </a:r>
          </a:p>
        </p:txBody>
      </p:sp>
      <p:sp>
        <p:nvSpPr>
          <p:cNvPr id="14" name="Kuvan paikkamerkki 12">
            <a:extLst>
              <a:ext uri="{FF2B5EF4-FFF2-40B4-BE49-F238E27FC236}">
                <a16:creationId xmlns:a16="http://schemas.microsoft.com/office/drawing/2014/main" id="{A8DDEC8E-7A5B-45B1-87C2-928F65F6DC8B}"/>
              </a:ext>
            </a:extLst>
          </p:cNvPr>
          <p:cNvSpPr>
            <a:spLocks noGrp="1"/>
          </p:cNvSpPr>
          <p:nvPr>
            <p:ph type="pic" sz="quarter" idx="14"/>
          </p:nvPr>
        </p:nvSpPr>
        <p:spPr>
          <a:xfrm>
            <a:off x="4059936" y="4160520"/>
            <a:ext cx="4133088" cy="2697480"/>
          </a:xfrm>
          <a:solidFill>
            <a:schemeClr val="bg2">
              <a:lumMod val="50000"/>
              <a:lumOff val="50000"/>
            </a:schemeClr>
          </a:solidFill>
        </p:spPr>
        <p:txBody>
          <a:bodyPr rtlCol="0"/>
          <a:lstStyle/>
          <a:p>
            <a:pPr rtl="0"/>
            <a:r>
              <a:rPr lang="fi-FI" noProof="0"/>
              <a:t>Lisää kuva napsauttamalla kuvaketta</a:t>
            </a:r>
            <a:endParaRPr lang="fi-FI" noProof="0" dirty="0"/>
          </a:p>
        </p:txBody>
      </p:sp>
      <p:sp>
        <p:nvSpPr>
          <p:cNvPr id="19" name="Alatunnisteen paikkamerkki 4">
            <a:extLst>
              <a:ext uri="{FF2B5EF4-FFF2-40B4-BE49-F238E27FC236}">
                <a16:creationId xmlns:a16="http://schemas.microsoft.com/office/drawing/2014/main" id="{3D694128-BF72-4548-B72F-CAFBFD2346E1}"/>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dirty="0"/>
              <a:t>Esimerkkiteksti</a:t>
            </a:r>
          </a:p>
        </p:txBody>
      </p:sp>
      <p:sp>
        <p:nvSpPr>
          <p:cNvPr id="15" name="Kuvan paikkamerkki 12">
            <a:extLst>
              <a:ext uri="{FF2B5EF4-FFF2-40B4-BE49-F238E27FC236}">
                <a16:creationId xmlns:a16="http://schemas.microsoft.com/office/drawing/2014/main" id="{5E558F1D-66DC-426F-B815-D10EB6BC4E0B}"/>
              </a:ext>
            </a:extLst>
          </p:cNvPr>
          <p:cNvSpPr>
            <a:spLocks noGrp="1"/>
          </p:cNvSpPr>
          <p:nvPr>
            <p:ph type="pic" sz="quarter" idx="15"/>
          </p:nvPr>
        </p:nvSpPr>
        <p:spPr>
          <a:xfrm>
            <a:off x="8193024" y="4160520"/>
            <a:ext cx="4005072" cy="2697480"/>
          </a:xfrm>
          <a:solidFill>
            <a:schemeClr val="bg2">
              <a:lumMod val="50000"/>
              <a:lumOff val="50000"/>
            </a:schemeClr>
          </a:solidFill>
        </p:spPr>
        <p:txBody>
          <a:bodyPr rtlCol="0"/>
          <a:lstStyle/>
          <a:p>
            <a:pPr rtl="0"/>
            <a:r>
              <a:rPr lang="fi-FI" noProof="0"/>
              <a:t>Lisää kuva napsauttamalla kuvaketta</a:t>
            </a:r>
            <a:endParaRPr lang="fi-FI" noProof="0" dirty="0"/>
          </a:p>
        </p:txBody>
      </p:sp>
      <p:cxnSp>
        <p:nvCxnSpPr>
          <p:cNvPr id="7" name="Suora yhdysviiva 6">
            <a:extLst>
              <a:ext uri="{FF2B5EF4-FFF2-40B4-BE49-F238E27FC236}">
                <a16:creationId xmlns:a16="http://schemas.microsoft.com/office/drawing/2014/main" id="{3EC1452B-8D51-4F49-9A26-8D49BCE7AABB}"/>
              </a:ext>
              <a:ext uri="{C183D7F6-B498-43B3-948B-1728B52AA6E4}">
                <adec:decorative xmlns:adec="http://schemas.microsoft.com/office/drawing/2017/decorative" val="1"/>
              </a:ext>
            </a:extLst>
          </p:cNvPr>
          <p:cNvCxnSpPr>
            <a:cxnSpLocks/>
          </p:cNvCxnSpPr>
          <p:nvPr userDrawn="1"/>
        </p:nvCxnSpPr>
        <p:spPr>
          <a:xfrm>
            <a:off x="3272814" y="1555564"/>
            <a:ext cx="4290204" cy="0"/>
          </a:xfrm>
          <a:prstGeom prst="line">
            <a:avLst/>
          </a:prstGeom>
          <a:ln w="19050">
            <a:solidFill>
              <a:schemeClr val="accent1">
                <a:alpha val="75000"/>
              </a:schemeClr>
            </a:solidFill>
          </a:ln>
        </p:spPr>
        <p:style>
          <a:lnRef idx="1">
            <a:schemeClr val="accent1"/>
          </a:lnRef>
          <a:fillRef idx="0">
            <a:schemeClr val="accent1"/>
          </a:fillRef>
          <a:effectRef idx="0">
            <a:schemeClr val="accent1"/>
          </a:effectRef>
          <a:fontRef idx="minor">
            <a:schemeClr val="tx1"/>
          </a:fontRef>
        </p:style>
      </p:cxnSp>
      <p:sp>
        <p:nvSpPr>
          <p:cNvPr id="20" name="Dian numeron paikkamerkki 5">
            <a:extLst>
              <a:ext uri="{FF2B5EF4-FFF2-40B4-BE49-F238E27FC236}">
                <a16:creationId xmlns:a16="http://schemas.microsoft.com/office/drawing/2014/main" id="{68719BE9-7631-4214-B581-04437DDA5C17}"/>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a:t>‹#›</a:t>
            </a:fld>
            <a:endParaRPr lang="fi-FI" noProof="0" dirty="0"/>
          </a:p>
        </p:txBody>
      </p:sp>
    </p:spTree>
    <p:extLst>
      <p:ext uri="{BB962C8B-B14F-4D97-AF65-F5344CB8AC3E}">
        <p14:creationId xmlns:p14="http://schemas.microsoft.com/office/powerpoint/2010/main" val="1473976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sanvaihto">
    <p:spTree>
      <p:nvGrpSpPr>
        <p:cNvPr id="1" name=""/>
        <p:cNvGrpSpPr/>
        <p:nvPr/>
      </p:nvGrpSpPr>
      <p:grpSpPr>
        <a:xfrm>
          <a:off x="0" y="0"/>
          <a:ext cx="0" cy="0"/>
          <a:chOff x="0" y="0"/>
          <a:chExt cx="0" cy="0"/>
        </a:xfrm>
      </p:grpSpPr>
      <p:sp useBgFill="1">
        <p:nvSpPr>
          <p:cNvPr id="15" name="Suorakulmio 14">
            <a:extLst>
              <a:ext uri="{FF2B5EF4-FFF2-40B4-BE49-F238E27FC236}">
                <a16:creationId xmlns:a16="http://schemas.microsoft.com/office/drawing/2014/main" id="{A6AF1EB8-173E-4BDF-9FB9-340DC5FC2686}"/>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dirty="0"/>
          </a:p>
        </p:txBody>
      </p:sp>
      <p:sp>
        <p:nvSpPr>
          <p:cNvPr id="16" name="Otsikko 1">
            <a:extLst>
              <a:ext uri="{FF2B5EF4-FFF2-40B4-BE49-F238E27FC236}">
                <a16:creationId xmlns:a16="http://schemas.microsoft.com/office/drawing/2014/main" id="{B44A6C40-5A2B-4859-A8AE-52464ACB654F}"/>
              </a:ext>
            </a:extLst>
          </p:cNvPr>
          <p:cNvSpPr>
            <a:spLocks noGrp="1"/>
          </p:cNvSpPr>
          <p:nvPr>
            <p:ph type="ctrTitle"/>
          </p:nvPr>
        </p:nvSpPr>
        <p:spPr>
          <a:xfrm>
            <a:off x="647700" y="5059252"/>
            <a:ext cx="6874327" cy="1209275"/>
          </a:xfrm>
        </p:spPr>
        <p:txBody>
          <a:bodyPr rtlCol="0" anchor="ctr">
            <a:normAutofit/>
          </a:bodyPr>
          <a:lstStyle>
            <a:lvl1pPr algn="l">
              <a:defRPr/>
            </a:lvl1pPr>
          </a:lstStyle>
          <a:p>
            <a:pPr algn="r" rtl="0"/>
            <a:r>
              <a:rPr lang="fi-FI" sz="4000" noProof="0"/>
              <a:t>Muokkaa ots. perustyyl. napsautt.</a:t>
            </a:r>
            <a:endParaRPr lang="fi-FI" sz="4000" noProof="0" dirty="0"/>
          </a:p>
        </p:txBody>
      </p:sp>
      <p:sp>
        <p:nvSpPr>
          <p:cNvPr id="17" name="Alaotsikko 2">
            <a:extLst>
              <a:ext uri="{FF2B5EF4-FFF2-40B4-BE49-F238E27FC236}">
                <a16:creationId xmlns:a16="http://schemas.microsoft.com/office/drawing/2014/main" id="{4839C935-8C88-4E41-9CDE-772FDA3DD94F}"/>
              </a:ext>
            </a:extLst>
          </p:cNvPr>
          <p:cNvSpPr>
            <a:spLocks noGrp="1"/>
          </p:cNvSpPr>
          <p:nvPr>
            <p:ph type="subTitle" idx="1"/>
          </p:nvPr>
        </p:nvSpPr>
        <p:spPr>
          <a:xfrm>
            <a:off x="8098970" y="5056632"/>
            <a:ext cx="3392445" cy="1207008"/>
          </a:xfrm>
        </p:spPr>
        <p:txBody>
          <a:bodyPr rtlCol="0" anchor="ctr">
            <a:normAutofit/>
          </a:bodyPr>
          <a:lstStyle>
            <a:lvl1pPr marL="0" indent="0">
              <a:buNone/>
              <a:defRPr/>
            </a:lvl1pPr>
          </a:lstStyle>
          <a:p>
            <a:pPr algn="l" rtl="0"/>
            <a:r>
              <a:rPr lang="fi-FI" sz="1600" noProof="0"/>
              <a:t>Muokkaa alaotsikon perustyyliä napsautt.</a:t>
            </a:r>
            <a:endParaRPr lang="fi-FI" sz="1600" noProof="0" dirty="0"/>
          </a:p>
        </p:txBody>
      </p:sp>
      <p:cxnSp>
        <p:nvCxnSpPr>
          <p:cNvPr id="19" name="Suora yhdysviiva 18">
            <a:extLst>
              <a:ext uri="{FF2B5EF4-FFF2-40B4-BE49-F238E27FC236}">
                <a16:creationId xmlns:a16="http://schemas.microsoft.com/office/drawing/2014/main" id="{30C6FCBF-78C9-4160-8C8D-C0846C6D2B40}"/>
              </a:ext>
              <a:ext uri="{C183D7F6-B498-43B3-948B-1728B52AA6E4}">
                <adec:decorative xmlns:adec="http://schemas.microsoft.com/office/drawing/2017/decorative" val="1"/>
              </a:ext>
            </a:extLst>
          </p:cNvPr>
          <p:cNvCxnSpPr>
            <a:cxnSpLocks/>
          </p:cNvCxnSpPr>
          <p:nvPr userDrawn="1"/>
        </p:nvCxnSpPr>
        <p:spPr>
          <a:xfrm>
            <a:off x="7810499" y="5187442"/>
            <a:ext cx="0" cy="875607"/>
          </a:xfrm>
          <a:prstGeom prst="line">
            <a:avLst/>
          </a:prstGeom>
          <a:ln w="15875">
            <a:solidFill>
              <a:schemeClr val="accent1">
                <a:lumMod val="75000"/>
                <a:alpha val="82000"/>
              </a:schemeClr>
            </a:solidFill>
          </a:ln>
        </p:spPr>
        <p:style>
          <a:lnRef idx="1">
            <a:schemeClr val="accent1"/>
          </a:lnRef>
          <a:fillRef idx="0">
            <a:schemeClr val="accent1"/>
          </a:fillRef>
          <a:effectRef idx="0">
            <a:schemeClr val="accent1"/>
          </a:effectRef>
          <a:fontRef idx="minor">
            <a:schemeClr val="tx1"/>
          </a:fontRef>
        </p:style>
      </p:cxnSp>
      <p:sp>
        <p:nvSpPr>
          <p:cNvPr id="21" name="Kuvan paikkamerkki 20">
            <a:extLst>
              <a:ext uri="{FF2B5EF4-FFF2-40B4-BE49-F238E27FC236}">
                <a16:creationId xmlns:a16="http://schemas.microsoft.com/office/drawing/2014/main" id="{6950CA0E-635B-46DC-8900-0DD2B472AF19}"/>
              </a:ext>
            </a:extLst>
          </p:cNvPr>
          <p:cNvSpPr>
            <a:spLocks noGrp="1"/>
          </p:cNvSpPr>
          <p:nvPr>
            <p:ph type="pic" sz="quarter" idx="13"/>
          </p:nvPr>
        </p:nvSpPr>
        <p:spPr>
          <a:xfrm>
            <a:off x="1524" y="0"/>
            <a:ext cx="12188952" cy="4562856"/>
          </a:xfrm>
          <a:solidFill>
            <a:schemeClr val="bg2">
              <a:lumMod val="50000"/>
              <a:lumOff val="50000"/>
            </a:schemeClr>
          </a:solidFill>
        </p:spPr>
        <p:txBody>
          <a:bodyPr rtlCol="0"/>
          <a:lstStyle/>
          <a:p>
            <a:pPr rtl="0"/>
            <a:r>
              <a:rPr lang="fi-FI" noProof="0"/>
              <a:t>Lisää kuva napsauttamalla kuvaketta</a:t>
            </a:r>
            <a:endParaRPr lang="fi-FI" noProof="0" dirty="0"/>
          </a:p>
        </p:txBody>
      </p:sp>
    </p:spTree>
    <p:extLst>
      <p:ext uri="{BB962C8B-B14F-4D97-AF65-F5344CB8AC3E}">
        <p14:creationId xmlns:p14="http://schemas.microsoft.com/office/powerpoint/2010/main" val="1145731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Kaavio ">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30846B-7B57-4F95-B17F-B9DEE339408B}"/>
              </a:ext>
            </a:extLst>
          </p:cNvPr>
          <p:cNvSpPr>
            <a:spLocks noGrp="1"/>
          </p:cNvSpPr>
          <p:nvPr>
            <p:ph type="title" hasCustomPrompt="1"/>
          </p:nvPr>
        </p:nvSpPr>
        <p:spPr/>
        <p:txBody>
          <a:bodyPr rtlCol="0"/>
          <a:lstStyle/>
          <a:p>
            <a:pPr rtl="0"/>
            <a:r>
              <a:rPr lang="fi-FI" noProof="0"/>
              <a:t>Muokkaa otsikon perustyyliä napsauttamalla</a:t>
            </a:r>
          </a:p>
        </p:txBody>
      </p:sp>
      <p:sp>
        <p:nvSpPr>
          <p:cNvPr id="3" name="Sisällön paikkamerkki 2">
            <a:extLst>
              <a:ext uri="{FF2B5EF4-FFF2-40B4-BE49-F238E27FC236}">
                <a16:creationId xmlns:a16="http://schemas.microsoft.com/office/drawing/2014/main" id="{E9B08814-722A-4F2C-8807-C09FEEC251E7}"/>
              </a:ext>
            </a:extLst>
          </p:cNvPr>
          <p:cNvSpPr>
            <a:spLocks noGrp="1"/>
          </p:cNvSpPr>
          <p:nvPr>
            <p:ph idx="1"/>
          </p:nvPr>
        </p:nvSpPr>
        <p:spPr>
          <a:xfrm>
            <a:off x="838200" y="1811756"/>
            <a:ext cx="10515600" cy="4190323"/>
          </a:xfrm>
        </p:spPr>
        <p:txBody>
          <a:bodyPr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cxnSp>
        <p:nvCxnSpPr>
          <p:cNvPr id="8" name="Suora yhdysviiva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2" name="Päivämäärän paikkamerkki 3">
            <a:extLst>
              <a:ext uri="{FF2B5EF4-FFF2-40B4-BE49-F238E27FC236}">
                <a16:creationId xmlns:a16="http://schemas.microsoft.com/office/drawing/2014/main" id="{F31BABDF-AA85-4A10-A98B-507CF2428AD6}"/>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a:t>20XX</a:t>
            </a:r>
          </a:p>
        </p:txBody>
      </p:sp>
      <p:sp>
        <p:nvSpPr>
          <p:cNvPr id="13" name="Alatunnisteen paikkamerkki 4">
            <a:extLst>
              <a:ext uri="{FF2B5EF4-FFF2-40B4-BE49-F238E27FC236}">
                <a16:creationId xmlns:a16="http://schemas.microsoft.com/office/drawing/2014/main" id="{58717800-ADD4-4E93-B0D0-271E7848D565}"/>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a:t>Esimerkkiteksti</a:t>
            </a:r>
          </a:p>
        </p:txBody>
      </p:sp>
      <p:sp>
        <p:nvSpPr>
          <p:cNvPr id="14" name="Dian numeron paikkamerkki 5">
            <a:extLst>
              <a:ext uri="{FF2B5EF4-FFF2-40B4-BE49-F238E27FC236}">
                <a16:creationId xmlns:a16="http://schemas.microsoft.com/office/drawing/2014/main" id="{70AC3ECC-84E8-497F-BC52-5189149B0392}"/>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a:t>‹#›</a:t>
            </a:fld>
            <a:endParaRPr lang="fi-FI" noProof="0"/>
          </a:p>
        </p:txBody>
      </p:sp>
    </p:spTree>
    <p:extLst>
      <p:ext uri="{BB962C8B-B14F-4D97-AF65-F5344CB8AC3E}">
        <p14:creationId xmlns:p14="http://schemas.microsoft.com/office/powerpoint/2010/main" val="1395397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aulukko ">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30846B-7B57-4F95-B17F-B9DEE339408B}"/>
              </a:ext>
            </a:extLst>
          </p:cNvPr>
          <p:cNvSpPr>
            <a:spLocks noGrp="1"/>
          </p:cNvSpPr>
          <p:nvPr>
            <p:ph type="title" hasCustomPrompt="1"/>
          </p:nvPr>
        </p:nvSpPr>
        <p:spPr/>
        <p:txBody>
          <a:bodyPr rtlCol="0"/>
          <a:lstStyle/>
          <a:p>
            <a:pPr rtl="0"/>
            <a:r>
              <a:rPr lang="fi-FI" noProof="0"/>
              <a:t>Muokkaa otsikon perustyyliä napsauttamalla</a:t>
            </a:r>
          </a:p>
        </p:txBody>
      </p:sp>
      <p:sp>
        <p:nvSpPr>
          <p:cNvPr id="3" name="Sisällön paikkamerkki 2">
            <a:extLst>
              <a:ext uri="{FF2B5EF4-FFF2-40B4-BE49-F238E27FC236}">
                <a16:creationId xmlns:a16="http://schemas.microsoft.com/office/drawing/2014/main" id="{E9B08814-722A-4F2C-8807-C09FEEC251E7}"/>
              </a:ext>
            </a:extLst>
          </p:cNvPr>
          <p:cNvSpPr>
            <a:spLocks noGrp="1"/>
          </p:cNvSpPr>
          <p:nvPr>
            <p:ph idx="1"/>
          </p:nvPr>
        </p:nvSpPr>
        <p:spPr>
          <a:xfrm>
            <a:off x="838200" y="2438403"/>
            <a:ext cx="10515600" cy="3545204"/>
          </a:xfrm>
        </p:spPr>
        <p:txBody>
          <a:bodyPr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cxnSp>
        <p:nvCxnSpPr>
          <p:cNvPr id="8" name="Suora yhdysviiva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9" name="Päivämäärän paikkamerkki 3">
            <a:extLst>
              <a:ext uri="{FF2B5EF4-FFF2-40B4-BE49-F238E27FC236}">
                <a16:creationId xmlns:a16="http://schemas.microsoft.com/office/drawing/2014/main" id="{C1976FF6-0FAE-4806-A07E-BE4D7411681F}"/>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a:t>20XX</a:t>
            </a:r>
          </a:p>
        </p:txBody>
      </p:sp>
      <p:sp>
        <p:nvSpPr>
          <p:cNvPr id="10" name="Alatunnisteen paikkamerkki 4">
            <a:extLst>
              <a:ext uri="{FF2B5EF4-FFF2-40B4-BE49-F238E27FC236}">
                <a16:creationId xmlns:a16="http://schemas.microsoft.com/office/drawing/2014/main" id="{842FFD90-937D-4551-9F0C-7A5B0C78E51F}"/>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a:t>Esimerkkiteksti</a:t>
            </a:r>
          </a:p>
        </p:txBody>
      </p:sp>
      <p:sp>
        <p:nvSpPr>
          <p:cNvPr id="11" name="Dian numeron paikkamerkki 5">
            <a:extLst>
              <a:ext uri="{FF2B5EF4-FFF2-40B4-BE49-F238E27FC236}">
                <a16:creationId xmlns:a16="http://schemas.microsoft.com/office/drawing/2014/main" id="{BED25ED3-40D6-4D4C-BEF6-506E3E31B2AA}"/>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a:t>‹#›</a:t>
            </a:fld>
            <a:endParaRPr lang="fi-FI" noProof="0"/>
          </a:p>
        </p:txBody>
      </p:sp>
    </p:spTree>
    <p:extLst>
      <p:ext uri="{BB962C8B-B14F-4D97-AF65-F5344CB8AC3E}">
        <p14:creationId xmlns:p14="http://schemas.microsoft.com/office/powerpoint/2010/main" val="1378619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inaus">
    <p:spTree>
      <p:nvGrpSpPr>
        <p:cNvPr id="1" name=""/>
        <p:cNvGrpSpPr/>
        <p:nvPr/>
      </p:nvGrpSpPr>
      <p:grpSpPr>
        <a:xfrm>
          <a:off x="0" y="0"/>
          <a:ext cx="0" cy="0"/>
          <a:chOff x="0" y="0"/>
          <a:chExt cx="0" cy="0"/>
        </a:xfrm>
      </p:grpSpPr>
      <p:sp>
        <p:nvSpPr>
          <p:cNvPr id="5" name="Otsikko 1">
            <a:extLst>
              <a:ext uri="{FF2B5EF4-FFF2-40B4-BE49-F238E27FC236}">
                <a16:creationId xmlns:a16="http://schemas.microsoft.com/office/drawing/2014/main" id="{3A8FC83D-BE6C-46F7-A2C9-654DF8EBE0D6}"/>
              </a:ext>
            </a:extLst>
          </p:cNvPr>
          <p:cNvSpPr>
            <a:spLocks noGrp="1"/>
          </p:cNvSpPr>
          <p:nvPr>
            <p:ph type="ctrTitle"/>
          </p:nvPr>
        </p:nvSpPr>
        <p:spPr>
          <a:xfrm>
            <a:off x="653733" y="1679441"/>
            <a:ext cx="10890565" cy="589966"/>
          </a:xfrm>
        </p:spPr>
        <p:txBody>
          <a:bodyPr rtlCol="0">
            <a:normAutofit fontScale="90000"/>
          </a:bodyPr>
          <a:lstStyle>
            <a:lvl1pPr algn="ctr">
              <a:defRPr/>
            </a:lvl1pPr>
          </a:lstStyle>
          <a:p>
            <a:pPr rtl="0"/>
            <a:r>
              <a:rPr lang="fi-FI" noProof="0"/>
              <a:t>Muokkaa ots. perustyyl. napsautt.</a:t>
            </a:r>
          </a:p>
        </p:txBody>
      </p:sp>
      <p:sp>
        <p:nvSpPr>
          <p:cNvPr id="6" name="Alaotsikko 2">
            <a:extLst>
              <a:ext uri="{FF2B5EF4-FFF2-40B4-BE49-F238E27FC236}">
                <a16:creationId xmlns:a16="http://schemas.microsoft.com/office/drawing/2014/main" id="{8CC3F9D0-953E-45A7-BFD7-C86C68B23298}"/>
              </a:ext>
            </a:extLst>
          </p:cNvPr>
          <p:cNvSpPr>
            <a:spLocks noGrp="1"/>
          </p:cNvSpPr>
          <p:nvPr>
            <p:ph type="subTitle" idx="1"/>
          </p:nvPr>
        </p:nvSpPr>
        <p:spPr>
          <a:xfrm>
            <a:off x="2163726" y="2273661"/>
            <a:ext cx="7910623" cy="447630"/>
          </a:xfrm>
        </p:spPr>
        <p:txBody>
          <a:bodyPr rtlCol="0">
            <a:normAutofit/>
          </a:bodyPr>
          <a:lstStyle>
            <a:lvl1pPr marL="0" indent="0" algn="ctr">
              <a:buNone/>
              <a:defRPr/>
            </a:lvl1pPr>
          </a:lstStyle>
          <a:p>
            <a:pPr rtl="0"/>
            <a:r>
              <a:rPr lang="fi-FI" sz="1600" noProof="0"/>
              <a:t>Muokkaa alaotsikon perustyyliä napsautt.</a:t>
            </a:r>
          </a:p>
        </p:txBody>
      </p:sp>
      <p:sp>
        <p:nvSpPr>
          <p:cNvPr id="7" name="Puolivapaa piirto: Muoto 6">
            <a:extLst>
              <a:ext uri="{FF2B5EF4-FFF2-40B4-BE49-F238E27FC236}">
                <a16:creationId xmlns:a16="http://schemas.microsoft.com/office/drawing/2014/main" id="{D736BCE2-FC35-4992-A912-AF5A5C4ECE46}"/>
              </a:ext>
              <a:ext uri="{C183D7F6-B498-43B3-948B-1728B52AA6E4}">
                <adec:decorative xmlns:adec="http://schemas.microsoft.com/office/drawing/2017/decorative" val="1"/>
              </a:ext>
            </a:extLst>
          </p:cNvPr>
          <p:cNvSpPr/>
          <p:nvPr userDrawn="1"/>
        </p:nvSpPr>
        <p:spPr>
          <a:xfrm flipH="1">
            <a:off x="5507004" y="632198"/>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pPr rtl="0"/>
            <a:endParaRPr lang="fi-FI" noProof="0"/>
          </a:p>
        </p:txBody>
      </p:sp>
      <p:sp>
        <p:nvSpPr>
          <p:cNvPr id="11" name="Kuvan paikkamerkki 10">
            <a:extLst>
              <a:ext uri="{FF2B5EF4-FFF2-40B4-BE49-F238E27FC236}">
                <a16:creationId xmlns:a16="http://schemas.microsoft.com/office/drawing/2014/main" id="{84AA409B-17E7-4D49-8F3B-D390302E2418}"/>
              </a:ext>
            </a:extLst>
          </p:cNvPr>
          <p:cNvSpPr>
            <a:spLocks noGrp="1"/>
          </p:cNvSpPr>
          <p:nvPr>
            <p:ph type="pic" sz="quarter" idx="13"/>
          </p:nvPr>
        </p:nvSpPr>
        <p:spPr>
          <a:xfrm>
            <a:off x="658368" y="3063240"/>
            <a:ext cx="5321808" cy="3154680"/>
          </a:xfrm>
          <a:solidFill>
            <a:schemeClr val="bg2">
              <a:lumMod val="50000"/>
              <a:lumOff val="50000"/>
            </a:schemeClr>
          </a:solidFill>
        </p:spPr>
        <p:txBody>
          <a:bodyPr rtlCol="0"/>
          <a:lstStyle/>
          <a:p>
            <a:pPr rtl="0"/>
            <a:r>
              <a:rPr lang="fi-FI" noProof="0"/>
              <a:t>Lisää kuva napsauttamalla kuvaketta</a:t>
            </a:r>
          </a:p>
        </p:txBody>
      </p:sp>
      <p:sp>
        <p:nvSpPr>
          <p:cNvPr id="13" name="Kuvan paikkamerkki 10">
            <a:extLst>
              <a:ext uri="{FF2B5EF4-FFF2-40B4-BE49-F238E27FC236}">
                <a16:creationId xmlns:a16="http://schemas.microsoft.com/office/drawing/2014/main" id="{C4FB1A9C-83D8-426D-B62B-A5F7457A9695}"/>
              </a:ext>
            </a:extLst>
          </p:cNvPr>
          <p:cNvSpPr>
            <a:spLocks noGrp="1"/>
          </p:cNvSpPr>
          <p:nvPr>
            <p:ph type="pic" sz="quarter" idx="14"/>
          </p:nvPr>
        </p:nvSpPr>
        <p:spPr>
          <a:xfrm>
            <a:off x="6217920" y="3063240"/>
            <a:ext cx="5321808" cy="3154680"/>
          </a:xfrm>
          <a:solidFill>
            <a:schemeClr val="bg2">
              <a:lumMod val="50000"/>
              <a:lumOff val="50000"/>
            </a:schemeClr>
          </a:solidFill>
        </p:spPr>
        <p:txBody>
          <a:bodyPr rtlCol="0"/>
          <a:lstStyle/>
          <a:p>
            <a:pPr rtl="0"/>
            <a:r>
              <a:rPr lang="fi-FI" noProof="0"/>
              <a:t>Lisää kuva napsauttamalla kuvaketta</a:t>
            </a:r>
          </a:p>
        </p:txBody>
      </p:sp>
      <p:sp>
        <p:nvSpPr>
          <p:cNvPr id="10" name="Päivämäärän paikkamerkki 3">
            <a:extLst>
              <a:ext uri="{FF2B5EF4-FFF2-40B4-BE49-F238E27FC236}">
                <a16:creationId xmlns:a16="http://schemas.microsoft.com/office/drawing/2014/main" id="{94DD44DD-0676-4A2C-9EC4-8E209307EB05}"/>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a:t>20XX</a:t>
            </a:r>
          </a:p>
        </p:txBody>
      </p:sp>
      <p:sp>
        <p:nvSpPr>
          <p:cNvPr id="12" name="Alatunnisteen paikkamerkki 4">
            <a:extLst>
              <a:ext uri="{FF2B5EF4-FFF2-40B4-BE49-F238E27FC236}">
                <a16:creationId xmlns:a16="http://schemas.microsoft.com/office/drawing/2014/main" id="{969BC53C-DA37-4270-B44D-B7A92152AAD0}"/>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a:t>Esimerkkiteksti</a:t>
            </a:r>
          </a:p>
        </p:txBody>
      </p:sp>
      <p:sp>
        <p:nvSpPr>
          <p:cNvPr id="14" name="Dian numeron paikkamerkki 5">
            <a:extLst>
              <a:ext uri="{FF2B5EF4-FFF2-40B4-BE49-F238E27FC236}">
                <a16:creationId xmlns:a16="http://schemas.microsoft.com/office/drawing/2014/main" id="{9AFE14D8-0C2B-4AA6-AE7E-75C2C63C245A}"/>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a:t>‹#›</a:t>
            </a:fld>
            <a:endParaRPr lang="fi-FI" noProof="0"/>
          </a:p>
        </p:txBody>
      </p:sp>
    </p:spTree>
    <p:extLst>
      <p:ext uri="{BB962C8B-B14F-4D97-AF65-F5344CB8AC3E}">
        <p14:creationId xmlns:p14="http://schemas.microsoft.com/office/powerpoint/2010/main" val="354679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im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30846B-7B57-4F95-B17F-B9DEE339408B}"/>
              </a:ext>
            </a:extLst>
          </p:cNvPr>
          <p:cNvSpPr>
            <a:spLocks noGrp="1"/>
          </p:cNvSpPr>
          <p:nvPr>
            <p:ph type="title" hasCustomPrompt="1"/>
          </p:nvPr>
        </p:nvSpPr>
        <p:spPr/>
        <p:txBody>
          <a:bodyPr rtlCol="0"/>
          <a:lstStyle/>
          <a:p>
            <a:pPr rtl="0"/>
            <a:r>
              <a:rPr lang="fi-FI" noProof="0"/>
              <a:t>Muokkaa otsikon perustyyliä napsauttamalla</a:t>
            </a:r>
          </a:p>
        </p:txBody>
      </p:sp>
      <p:sp>
        <p:nvSpPr>
          <p:cNvPr id="3" name="Sisällön paikkamerkki 2">
            <a:extLst>
              <a:ext uri="{FF2B5EF4-FFF2-40B4-BE49-F238E27FC236}">
                <a16:creationId xmlns:a16="http://schemas.microsoft.com/office/drawing/2014/main" id="{E9B08814-722A-4F2C-8807-C09FEEC251E7}"/>
              </a:ext>
            </a:extLst>
          </p:cNvPr>
          <p:cNvSpPr>
            <a:spLocks noGrp="1"/>
          </p:cNvSpPr>
          <p:nvPr>
            <p:ph idx="1"/>
          </p:nvPr>
        </p:nvSpPr>
        <p:spPr>
          <a:xfrm>
            <a:off x="838200" y="1479255"/>
            <a:ext cx="10515600" cy="4190323"/>
          </a:xfrm>
        </p:spPr>
        <p:txBody>
          <a:bodyPr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cxnSp>
        <p:nvCxnSpPr>
          <p:cNvPr id="8" name="Suora yhdysviiva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9" name="Päivämäärän paikkamerkki 3">
            <a:extLst>
              <a:ext uri="{FF2B5EF4-FFF2-40B4-BE49-F238E27FC236}">
                <a16:creationId xmlns:a16="http://schemas.microsoft.com/office/drawing/2014/main" id="{F9828424-127F-4F45-AF20-1DAA152557D3}"/>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a:t>20XX</a:t>
            </a:r>
          </a:p>
        </p:txBody>
      </p:sp>
      <p:sp>
        <p:nvSpPr>
          <p:cNvPr id="10" name="Alatunnisteen paikkamerkki 4">
            <a:extLst>
              <a:ext uri="{FF2B5EF4-FFF2-40B4-BE49-F238E27FC236}">
                <a16:creationId xmlns:a16="http://schemas.microsoft.com/office/drawing/2014/main" id="{F5D83CCE-F7E1-4106-84E1-6C261DDBB19F}"/>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a:t>Esimerkkiteksti</a:t>
            </a:r>
          </a:p>
        </p:txBody>
      </p:sp>
      <p:sp>
        <p:nvSpPr>
          <p:cNvPr id="11" name="Dian numeron paikkamerkki 5">
            <a:extLst>
              <a:ext uri="{FF2B5EF4-FFF2-40B4-BE49-F238E27FC236}">
                <a16:creationId xmlns:a16="http://schemas.microsoft.com/office/drawing/2014/main" id="{28126735-73E8-4B98-81A3-AAE94B69F65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a:t>‹#›</a:t>
            </a:fld>
            <a:endParaRPr lang="fi-FI" noProof="0"/>
          </a:p>
        </p:txBody>
      </p:sp>
    </p:spTree>
    <p:extLst>
      <p:ext uri="{BB962C8B-B14F-4D97-AF65-F5344CB8AC3E}">
        <p14:creationId xmlns:p14="http://schemas.microsoft.com/office/powerpoint/2010/main" val="3432294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ikajan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2CC1A14-BCE3-4322-A314-ABFB09FBB4B2}"/>
              </a:ext>
            </a:extLst>
          </p:cNvPr>
          <p:cNvSpPr>
            <a:spLocks noGrp="1"/>
          </p:cNvSpPr>
          <p:nvPr>
            <p:ph type="title" hasCustomPrompt="1"/>
          </p:nvPr>
        </p:nvSpPr>
        <p:spPr>
          <a:xfrm>
            <a:off x="838200" y="716213"/>
            <a:ext cx="10515600" cy="2212258"/>
          </a:xfrm>
        </p:spPr>
        <p:txBody>
          <a:bodyPr rtlCol="0" anchor="t"/>
          <a:lstStyle/>
          <a:p>
            <a:pPr rtl="0"/>
            <a:r>
              <a:rPr lang="fi-FI" noProof="0"/>
              <a:t>Muokkaa otsikon perustyyliä napsauttamalla</a:t>
            </a:r>
          </a:p>
        </p:txBody>
      </p:sp>
      <p:sp>
        <p:nvSpPr>
          <p:cNvPr id="6" name="Päivämäärän paikkamerkki 3">
            <a:extLst>
              <a:ext uri="{FF2B5EF4-FFF2-40B4-BE49-F238E27FC236}">
                <a16:creationId xmlns:a16="http://schemas.microsoft.com/office/drawing/2014/main" id="{3DAC2D8E-199B-430A-BB5F-3EB5B76D6F79}"/>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a:t>20XX</a:t>
            </a:r>
          </a:p>
        </p:txBody>
      </p:sp>
      <p:sp>
        <p:nvSpPr>
          <p:cNvPr id="7" name="Alatunnisteen paikkamerkki 4">
            <a:extLst>
              <a:ext uri="{FF2B5EF4-FFF2-40B4-BE49-F238E27FC236}">
                <a16:creationId xmlns:a16="http://schemas.microsoft.com/office/drawing/2014/main" id="{DCAAF529-3AC9-470F-8794-0C49670804A4}"/>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a:t>Esimerkkiteksti</a:t>
            </a:r>
          </a:p>
        </p:txBody>
      </p:sp>
      <p:sp>
        <p:nvSpPr>
          <p:cNvPr id="8" name="Dian numeron paikkamerkki 5">
            <a:extLst>
              <a:ext uri="{FF2B5EF4-FFF2-40B4-BE49-F238E27FC236}">
                <a16:creationId xmlns:a16="http://schemas.microsoft.com/office/drawing/2014/main" id="{B3327F51-D49D-4DCE-9CDC-3B94731A49A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a:t>‹#›</a:t>
            </a:fld>
            <a:endParaRPr lang="fi-FI" noProof="0"/>
          </a:p>
        </p:txBody>
      </p:sp>
    </p:spTree>
    <p:extLst>
      <p:ext uri="{BB962C8B-B14F-4D97-AF65-F5344CB8AC3E}">
        <p14:creationId xmlns:p14="http://schemas.microsoft.com/office/powerpoint/2010/main" val="3391290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FAFB555E-8FF5-457E-B328-53ABDB595951}"/>
              </a:ext>
            </a:extLst>
          </p:cNvPr>
          <p:cNvSpPr>
            <a:spLocks noGrp="1"/>
          </p:cNvSpPr>
          <p:nvPr>
            <p:ph type="title"/>
          </p:nvPr>
        </p:nvSpPr>
        <p:spPr>
          <a:xfrm>
            <a:off x="838200" y="662427"/>
            <a:ext cx="10515600" cy="819738"/>
          </a:xfrm>
          <a:prstGeom prst="rect">
            <a:avLst/>
          </a:prstGeom>
        </p:spPr>
        <p:txBody>
          <a:bodyPr vert="horz" lIns="91440" tIns="45720" rIns="91440" bIns="45720" rtlCol="0" anchor="ctr">
            <a:normAutofit/>
          </a:bodyPr>
          <a:lstStyle/>
          <a:p>
            <a:pPr rtl="0"/>
            <a:r>
              <a:rPr lang="fi-FI" noProof="0"/>
              <a:t>Muokkaa otsikon perustyyliä napsauttamalla</a:t>
            </a:r>
          </a:p>
        </p:txBody>
      </p:sp>
      <p:sp>
        <p:nvSpPr>
          <p:cNvPr id="3" name="Tekstin paikkamerkki 2">
            <a:extLst>
              <a:ext uri="{FF2B5EF4-FFF2-40B4-BE49-F238E27FC236}">
                <a16:creationId xmlns:a16="http://schemas.microsoft.com/office/drawing/2014/main" id="{FDA64ED7-3275-4F98-88B1-4F0832514730}"/>
              </a:ext>
            </a:extLst>
          </p:cNvPr>
          <p:cNvSpPr>
            <a:spLocks noGrp="1"/>
          </p:cNvSpPr>
          <p:nvPr>
            <p:ph type="body" idx="1"/>
          </p:nvPr>
        </p:nvSpPr>
        <p:spPr>
          <a:xfrm>
            <a:off x="838200" y="1661459"/>
            <a:ext cx="10515600" cy="4340620"/>
          </a:xfrm>
          <a:prstGeom prst="rect">
            <a:avLst/>
          </a:prstGeom>
        </p:spPr>
        <p:txBody>
          <a:bodyPr vert="horz" lIns="91440" tIns="45720" rIns="91440" bIns="45720" rtlCol="0">
            <a:normAutofit/>
          </a:body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4" name="Päivämäärän paikkamerkki 3">
            <a:extLst>
              <a:ext uri="{FF2B5EF4-FFF2-40B4-BE49-F238E27FC236}">
                <a16:creationId xmlns:a16="http://schemas.microsoft.com/office/drawing/2014/main" id="{DEF0BCFA-771C-4297-8ACE-974191C70545}"/>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a:t>20XX</a:t>
            </a:r>
          </a:p>
        </p:txBody>
      </p:sp>
      <p:sp>
        <p:nvSpPr>
          <p:cNvPr id="5" name="Alatunnisteen paikkamerkki 4">
            <a:extLst>
              <a:ext uri="{FF2B5EF4-FFF2-40B4-BE49-F238E27FC236}">
                <a16:creationId xmlns:a16="http://schemas.microsoft.com/office/drawing/2014/main" id="{87E317DE-CC16-4596-92A2-460BC081EA70}"/>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a:t>Esimerkkiteksti</a:t>
            </a:r>
          </a:p>
        </p:txBody>
      </p:sp>
      <p:sp>
        <p:nvSpPr>
          <p:cNvPr id="6" name="Dian numeron paikkamerkki 5">
            <a:extLst>
              <a:ext uri="{FF2B5EF4-FFF2-40B4-BE49-F238E27FC236}">
                <a16:creationId xmlns:a16="http://schemas.microsoft.com/office/drawing/2014/main" id="{A786E724-AEC3-4D96-A62C-C286B703F15B}"/>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a:t>‹#›</a:t>
            </a:fld>
            <a:endParaRPr lang="fi-FI" noProof="0"/>
          </a:p>
        </p:txBody>
      </p:sp>
    </p:spTree>
    <p:extLst>
      <p:ext uri="{BB962C8B-B14F-4D97-AF65-F5344CB8AC3E}">
        <p14:creationId xmlns:p14="http://schemas.microsoft.com/office/powerpoint/2010/main" val="1624592867"/>
      </p:ext>
    </p:extLst>
  </p:cSld>
  <p:clrMap bg1="dk1" tx1="lt1" bg2="dk2" tx2="lt2" accent1="accent1" accent2="accent2" accent3="accent3" accent4="accent4" accent5="accent5" accent6="accent6" hlink="hlink" folHlink="folHlink"/>
  <p:sldLayoutIdLst>
    <p:sldLayoutId id="2147483665" r:id="rId1"/>
    <p:sldLayoutId id="2147483664" r:id="rId2"/>
    <p:sldLayoutId id="2147483663" r:id="rId3"/>
    <p:sldLayoutId id="2147483661" r:id="rId4"/>
    <p:sldLayoutId id="2147483650" r:id="rId5"/>
    <p:sldLayoutId id="2147483671" r:id="rId6"/>
    <p:sldLayoutId id="2147483670" r:id="rId7"/>
    <p:sldLayoutId id="2147483672" r:id="rId8"/>
    <p:sldLayoutId id="2147483654" r:id="rId9"/>
    <p:sldLayoutId id="2147483653" r:id="rId10"/>
    <p:sldLayoutId id="2147483667" r:id="rId11"/>
    <p:sldLayoutId id="2147483668" r:id="rId12"/>
    <p:sldLayoutId id="2147483669" r:id="rId13"/>
    <p:sldLayoutId id="2147483649" r:id="rId14"/>
    <p:sldLayoutId id="2147483651" r:id="rId15"/>
    <p:sldLayoutId id="2147483652" r:id="rId16"/>
    <p:sldLayoutId id="2147483655" r:id="rId17"/>
    <p:sldLayoutId id="2147483656" r:id="rId18"/>
    <p:sldLayoutId id="2147483657" r:id="rId19"/>
  </p:sldLayoutIdLst>
  <p:hf hdr="0"/>
  <p:txStyles>
    <p:titleStyle>
      <a:lvl1pPr algn="l" defTabSz="914400" rtl="0" eaLnBrk="1" latinLnBrk="0" hangingPunct="1">
        <a:lnSpc>
          <a:spcPct val="100000"/>
        </a:lnSpc>
        <a:spcBef>
          <a:spcPct val="0"/>
        </a:spcBef>
        <a:buNone/>
        <a:defRPr sz="4000" kern="1200">
          <a:solidFill>
            <a:schemeClr val="tx2">
              <a:alpha val="75000"/>
            </a:schemeClr>
          </a:solidFill>
          <a:latin typeface="+mj-lt"/>
          <a:ea typeface="+mj-ea"/>
          <a:cs typeface="+mj-cs"/>
        </a:defRPr>
      </a:lvl1pPr>
    </p:titleStyle>
    <p:bodyStyle>
      <a:lvl1pPr marL="228600" indent="-228600" algn="l" defTabSz="914400" rtl="0" eaLnBrk="1" latinLnBrk="0" hangingPunct="1">
        <a:lnSpc>
          <a:spcPct val="120000"/>
        </a:lnSpc>
        <a:spcBef>
          <a:spcPts val="1000"/>
        </a:spcBef>
        <a:buSzPct val="80000"/>
        <a:buFont typeface="Arial" panose="020B0604020202020204" pitchFamily="34" charset="0"/>
        <a:buChar char="•"/>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552">
          <p15:clr>
            <a:srgbClr val="F26B43"/>
          </p15:clr>
        </p15:guide>
        <p15:guide id="3" pos="528">
          <p15:clr>
            <a:srgbClr val="F26B43"/>
          </p15:clr>
        </p15:guide>
        <p15:guide id="4" orient="horz" pos="3912">
          <p15:clr>
            <a:srgbClr val="F26B43"/>
          </p15:clr>
        </p15:guide>
        <p15:guide id="5" orient="horz" pos="408">
          <p15:clr>
            <a:srgbClr val="F26B43"/>
          </p15:clr>
        </p15:guide>
        <p15:guide id="6" pos="7152">
          <p15:clr>
            <a:srgbClr val="F26B43"/>
          </p15:clr>
        </p15:guide>
        <p15:guide id="7" pos="2880">
          <p15:clr>
            <a:srgbClr val="F26B43"/>
          </p15:clr>
        </p15:guide>
        <p15:guide id="8" pos="4248">
          <p15:clr>
            <a:srgbClr val="F26B43"/>
          </p15:clr>
        </p15:guide>
        <p15:guide id="9" orient="horz" pos="600">
          <p15:clr>
            <a:srgbClr val="F26B43"/>
          </p15:clr>
        </p15:guide>
        <p15:guide id="10" orient="horz" pos="3792">
          <p15:clr>
            <a:srgbClr val="F26B43"/>
          </p15:clr>
        </p15:guide>
        <p15:guide id="11" pos="7272">
          <p15:clr>
            <a:srgbClr val="F26B43"/>
          </p15:clr>
        </p15:guide>
        <p15:guide id="12" pos="408">
          <p15:clr>
            <a:srgbClr val="F26B43"/>
          </p15:clr>
        </p15:guide>
        <p15:guide id="13" pos="4920">
          <p15:clr>
            <a:srgbClr val="F26B43"/>
          </p15:clr>
        </p15:guide>
        <p15:guide id="14" pos="22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365A3385-7A97-4B91-90E4-313A5F6486BE}"/>
              </a:ext>
            </a:extLst>
          </p:cNvPr>
          <p:cNvSpPr>
            <a:spLocks noGrp="1"/>
          </p:cNvSpPr>
          <p:nvPr>
            <p:ph type="ctrTitle"/>
          </p:nvPr>
        </p:nvSpPr>
        <p:spPr>
          <a:xfrm>
            <a:off x="175190" y="0"/>
            <a:ext cx="4088056" cy="3279991"/>
          </a:xfrm>
        </p:spPr>
        <p:txBody>
          <a:bodyPr vert="horz" lIns="91440" tIns="45720" rIns="91440" bIns="45720" rtlCol="0" anchor="b" anchorCtr="0">
            <a:normAutofit/>
          </a:bodyPr>
          <a:lstStyle/>
          <a:p>
            <a:pPr rtl="0"/>
            <a:r>
              <a:rPr lang="en-GB" dirty="0"/>
              <a:t>North Karelian Cuisine</a:t>
            </a:r>
            <a:br>
              <a:rPr lang="en-GB" dirty="0"/>
            </a:br>
            <a:br>
              <a:rPr lang="en-GB" sz="2700" dirty="0"/>
            </a:br>
            <a:r>
              <a:rPr lang="en-GB" sz="2000" dirty="0"/>
              <a:t>Exploring forests and wild food </a:t>
            </a:r>
            <a:br>
              <a:rPr lang="en-GB" sz="2000" dirty="0"/>
            </a:br>
            <a:r>
              <a:rPr lang="en-GB" sz="2000" dirty="0"/>
              <a:t>for traditional and modern </a:t>
            </a:r>
            <a:br>
              <a:rPr lang="en-GB" sz="2000" dirty="0"/>
            </a:br>
            <a:r>
              <a:rPr lang="en-GB" sz="2000" dirty="0"/>
              <a:t>culinary adventures</a:t>
            </a:r>
            <a:endParaRPr lang="fi-FI" sz="2000" dirty="0"/>
          </a:p>
        </p:txBody>
      </p:sp>
      <p:sp>
        <p:nvSpPr>
          <p:cNvPr id="5" name="Alaotsikko 4">
            <a:extLst>
              <a:ext uri="{FF2B5EF4-FFF2-40B4-BE49-F238E27FC236}">
                <a16:creationId xmlns:a16="http://schemas.microsoft.com/office/drawing/2014/main" id="{6D600243-42CA-42D2-A56A-C6924D272A5B}"/>
              </a:ext>
            </a:extLst>
          </p:cNvPr>
          <p:cNvSpPr>
            <a:spLocks noGrp="1"/>
          </p:cNvSpPr>
          <p:nvPr>
            <p:ph type="subTitle" idx="1"/>
          </p:nvPr>
        </p:nvSpPr>
        <p:spPr>
          <a:xfrm>
            <a:off x="744876" y="5116529"/>
            <a:ext cx="2948684" cy="955497"/>
          </a:xfrm>
        </p:spPr>
        <p:txBody>
          <a:bodyPr vert="horz" lIns="91440" tIns="45720" rIns="91440" bIns="45720" rtlCol="0" anchor="t">
            <a:normAutofit/>
          </a:bodyPr>
          <a:lstStyle/>
          <a:p>
            <a:pPr rtl="0">
              <a:spcBef>
                <a:spcPts val="600"/>
              </a:spcBef>
            </a:pPr>
            <a:r>
              <a:rPr lang="fi-FI" dirty="0"/>
              <a:t>Antti Rämö</a:t>
            </a:r>
          </a:p>
          <a:p>
            <a:pPr rtl="0">
              <a:spcBef>
                <a:spcPts val="600"/>
              </a:spcBef>
            </a:pPr>
            <a:r>
              <a:rPr lang="fi-FI" dirty="0"/>
              <a:t>chef</a:t>
            </a:r>
          </a:p>
        </p:txBody>
      </p:sp>
      <p:pic>
        <p:nvPicPr>
          <p:cNvPr id="8" name="Kuvan paikkamerkki 7">
            <a:extLst>
              <a:ext uri="{FF2B5EF4-FFF2-40B4-BE49-F238E27FC236}">
                <a16:creationId xmlns:a16="http://schemas.microsoft.com/office/drawing/2014/main" id="{E012FD38-BCDB-4D51-8DED-F3962AB9A4C5}"/>
              </a:ext>
            </a:extLst>
          </p:cNvPr>
          <p:cNvPicPr>
            <a:picLocks noGrp="1" noChangeAspect="1"/>
          </p:cNvPicPr>
          <p:nvPr>
            <p:ph type="pic" sz="quarter" idx="13"/>
          </p:nvPr>
        </p:nvPicPr>
        <p:blipFill>
          <a:blip r:embed="rId3"/>
          <a:srcRect/>
          <a:stretch/>
        </p:blipFill>
        <p:spPr>
          <a:xfrm>
            <a:off x="4383024" y="0"/>
            <a:ext cx="7808976" cy="6858000"/>
          </a:xfrm>
        </p:spPr>
      </p:pic>
      <p:sp>
        <p:nvSpPr>
          <p:cNvPr id="2" name="Suorakulmio 1">
            <a:extLst>
              <a:ext uri="{FF2B5EF4-FFF2-40B4-BE49-F238E27FC236}">
                <a16:creationId xmlns:a16="http://schemas.microsoft.com/office/drawing/2014/main" id="{63A801B8-82DC-15D8-1E80-8E8A7853BB1B}"/>
              </a:ext>
            </a:extLst>
          </p:cNvPr>
          <p:cNvSpPr/>
          <p:nvPr/>
        </p:nvSpPr>
        <p:spPr>
          <a:xfrm>
            <a:off x="4387842" y="0"/>
            <a:ext cx="2510399" cy="69715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Kuva 2">
            <a:extLst>
              <a:ext uri="{FF2B5EF4-FFF2-40B4-BE49-F238E27FC236}">
                <a16:creationId xmlns:a16="http://schemas.microsoft.com/office/drawing/2014/main" id="{67340710-0A00-8256-D26E-EA273E5874FE}"/>
              </a:ext>
            </a:extLst>
          </p:cNvPr>
          <p:cNvPicPr>
            <a:picLocks noChangeAspect="1"/>
          </p:cNvPicPr>
          <p:nvPr/>
        </p:nvPicPr>
        <p:blipFill>
          <a:blip r:embed="rId4"/>
          <a:stretch>
            <a:fillRect/>
          </a:stretch>
        </p:blipFill>
        <p:spPr>
          <a:xfrm>
            <a:off x="4449328" y="45673"/>
            <a:ext cx="623148" cy="631365"/>
          </a:xfrm>
          <a:prstGeom prst="rect">
            <a:avLst/>
          </a:prstGeom>
        </p:spPr>
      </p:pic>
      <p:pic>
        <p:nvPicPr>
          <p:cNvPr id="6" name="Kuva 5" descr="Kuva, joka sisältää kohteen teksti, Fontti, logo, Grafiikka&#10;&#10;Kuvaus luotu automaattisesti">
            <a:extLst>
              <a:ext uri="{FF2B5EF4-FFF2-40B4-BE49-F238E27FC236}">
                <a16:creationId xmlns:a16="http://schemas.microsoft.com/office/drawing/2014/main" id="{5F04F044-693A-9136-8D5A-B8F62E1C95C8}"/>
              </a:ext>
            </a:extLst>
          </p:cNvPr>
          <p:cNvPicPr>
            <a:picLocks noChangeAspect="1"/>
          </p:cNvPicPr>
          <p:nvPr/>
        </p:nvPicPr>
        <p:blipFill>
          <a:blip r:embed="rId5"/>
          <a:stretch>
            <a:fillRect/>
          </a:stretch>
        </p:blipFill>
        <p:spPr>
          <a:xfrm>
            <a:off x="5255966" y="57147"/>
            <a:ext cx="842485" cy="294450"/>
          </a:xfrm>
          <a:prstGeom prst="rect">
            <a:avLst/>
          </a:prstGeom>
        </p:spPr>
      </p:pic>
      <p:pic>
        <p:nvPicPr>
          <p:cNvPr id="7" name="Kuva 6" descr="Kuva, joka sisältää kohteen Grafiikka, Fontti, graafinen suunnittelu, clipart&#10;&#10;Kuvaus luotu automaattisesti">
            <a:extLst>
              <a:ext uri="{FF2B5EF4-FFF2-40B4-BE49-F238E27FC236}">
                <a16:creationId xmlns:a16="http://schemas.microsoft.com/office/drawing/2014/main" id="{E340D8CC-E85F-A61C-1212-FD6DCB0DE9D7}"/>
              </a:ext>
            </a:extLst>
          </p:cNvPr>
          <p:cNvPicPr>
            <a:picLocks noChangeAspect="1"/>
          </p:cNvPicPr>
          <p:nvPr/>
        </p:nvPicPr>
        <p:blipFill>
          <a:blip r:embed="rId6"/>
          <a:stretch>
            <a:fillRect/>
          </a:stretch>
        </p:blipFill>
        <p:spPr>
          <a:xfrm>
            <a:off x="5288819" y="332033"/>
            <a:ext cx="503215" cy="365126"/>
          </a:xfrm>
          <a:prstGeom prst="rect">
            <a:avLst/>
          </a:prstGeom>
        </p:spPr>
      </p:pic>
      <p:pic>
        <p:nvPicPr>
          <p:cNvPr id="9" name="Kuva 8" descr="Kuva, joka sisältää kohteen teksti, Grafiikka, Fontti, graafinen suunnittelu&#10;&#10;Kuvaus luotu automaattisesti">
            <a:extLst>
              <a:ext uri="{FF2B5EF4-FFF2-40B4-BE49-F238E27FC236}">
                <a16:creationId xmlns:a16="http://schemas.microsoft.com/office/drawing/2014/main" id="{2A2AE5EE-1EA7-1393-D4A6-AFA883AA40FC}"/>
              </a:ext>
            </a:extLst>
          </p:cNvPr>
          <p:cNvPicPr>
            <a:picLocks noChangeAspect="1"/>
          </p:cNvPicPr>
          <p:nvPr/>
        </p:nvPicPr>
        <p:blipFill>
          <a:blip r:embed="rId7"/>
          <a:stretch>
            <a:fillRect/>
          </a:stretch>
        </p:blipFill>
        <p:spPr>
          <a:xfrm>
            <a:off x="5941935" y="20031"/>
            <a:ext cx="680012" cy="408316"/>
          </a:xfrm>
          <a:prstGeom prst="rect">
            <a:avLst/>
          </a:prstGeom>
        </p:spPr>
      </p:pic>
    </p:spTree>
    <p:extLst>
      <p:ext uri="{BB962C8B-B14F-4D97-AF65-F5344CB8AC3E}">
        <p14:creationId xmlns:p14="http://schemas.microsoft.com/office/powerpoint/2010/main" val="1057612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A24AD-209D-9435-55A7-1781B20C9F1F}"/>
            </a:ext>
          </a:extLst>
        </p:cNvPr>
        <p:cNvGrpSpPr/>
        <p:nvPr/>
      </p:nvGrpSpPr>
      <p:grpSpPr>
        <a:xfrm>
          <a:off x="0" y="0"/>
          <a:ext cx="0" cy="0"/>
          <a:chOff x="0" y="0"/>
          <a:chExt cx="0" cy="0"/>
        </a:xfrm>
      </p:grpSpPr>
      <p:sp>
        <p:nvSpPr>
          <p:cNvPr id="7" name="Otsikko 6">
            <a:extLst>
              <a:ext uri="{FF2B5EF4-FFF2-40B4-BE49-F238E27FC236}">
                <a16:creationId xmlns:a16="http://schemas.microsoft.com/office/drawing/2014/main" id="{E5D80B79-0F0D-665A-9B58-13A038BBF9DF}"/>
              </a:ext>
            </a:extLst>
          </p:cNvPr>
          <p:cNvSpPr>
            <a:spLocks noGrp="1"/>
          </p:cNvSpPr>
          <p:nvPr>
            <p:ph type="title"/>
          </p:nvPr>
        </p:nvSpPr>
        <p:spPr>
          <a:xfrm>
            <a:off x="633344" y="654853"/>
            <a:ext cx="5246348" cy="652838"/>
          </a:xfrm>
        </p:spPr>
        <p:txBody>
          <a:bodyPr rtlCol="0"/>
          <a:lstStyle/>
          <a:p>
            <a:r>
              <a:rPr lang="en-GB" sz="4000" dirty="0">
                <a:solidFill>
                  <a:schemeClr val="tx2"/>
                </a:solidFill>
              </a:rPr>
              <a:t>Recipe from the forest</a:t>
            </a:r>
            <a:br>
              <a:rPr lang="en-GB" sz="4000" dirty="0">
                <a:solidFill>
                  <a:schemeClr val="tx2"/>
                </a:solidFill>
              </a:rPr>
            </a:br>
            <a:endParaRPr lang="en-GB" sz="4000" dirty="0">
              <a:solidFill>
                <a:schemeClr val="tx2"/>
              </a:solidFill>
            </a:endParaRPr>
          </a:p>
        </p:txBody>
      </p:sp>
      <p:sp>
        <p:nvSpPr>
          <p:cNvPr id="5" name="Tekstiruutu 4">
            <a:extLst>
              <a:ext uri="{FF2B5EF4-FFF2-40B4-BE49-F238E27FC236}">
                <a16:creationId xmlns:a16="http://schemas.microsoft.com/office/drawing/2014/main" id="{302F98D5-2E07-C3EE-E92A-79DF36091AFB}"/>
              </a:ext>
            </a:extLst>
          </p:cNvPr>
          <p:cNvSpPr txBox="1"/>
          <p:nvPr/>
        </p:nvSpPr>
        <p:spPr>
          <a:xfrm>
            <a:off x="723873" y="2092388"/>
            <a:ext cx="2689961" cy="4462760"/>
          </a:xfrm>
          <a:prstGeom prst="rect">
            <a:avLst/>
          </a:prstGeom>
          <a:noFill/>
        </p:spPr>
        <p:txBody>
          <a:bodyPr wrap="square">
            <a:spAutoFit/>
          </a:bodyPr>
          <a:lstStyle/>
          <a:p>
            <a:r>
              <a:rPr lang="en-US" b="1" dirty="0"/>
              <a:t>Forest mushroom soup</a:t>
            </a:r>
          </a:p>
          <a:p>
            <a:r>
              <a:rPr lang="en-US" dirty="0"/>
              <a:t>Ingredients:</a:t>
            </a:r>
          </a:p>
          <a:p>
            <a:r>
              <a:rPr lang="en-US" dirty="0"/>
              <a:t>200g fresh wild mushrooms </a:t>
            </a:r>
          </a:p>
          <a:p>
            <a:r>
              <a:rPr lang="en-US" dirty="0"/>
              <a:t>(e.g., chanterelles or porcini)</a:t>
            </a:r>
          </a:p>
          <a:p>
            <a:r>
              <a:rPr lang="en-US" dirty="0"/>
              <a:t>1 small onion finely chopped</a:t>
            </a:r>
          </a:p>
          <a:p>
            <a:r>
              <a:rPr lang="en-US" dirty="0"/>
              <a:t>2 cloves garlic, minced</a:t>
            </a:r>
          </a:p>
          <a:p>
            <a:r>
              <a:rPr lang="en-US" dirty="0"/>
              <a:t>500ml vegetable broth</a:t>
            </a:r>
          </a:p>
          <a:p>
            <a:r>
              <a:rPr lang="en-US" dirty="0"/>
              <a:t>200ml cream</a:t>
            </a:r>
          </a:p>
          <a:p>
            <a:r>
              <a:rPr lang="en-US" dirty="0"/>
              <a:t>2 tablespoons butter</a:t>
            </a:r>
          </a:p>
          <a:p>
            <a:r>
              <a:rPr lang="en-US" dirty="0"/>
              <a:t>Salt and black pepper, to taste</a:t>
            </a:r>
          </a:p>
          <a:p>
            <a:r>
              <a:rPr lang="en-US" dirty="0"/>
              <a:t>Fresh parsley, chopped (for garnish)</a:t>
            </a:r>
          </a:p>
          <a:p>
            <a:endParaRPr lang="en-US" sz="1400" dirty="0"/>
          </a:p>
        </p:txBody>
      </p:sp>
      <p:sp>
        <p:nvSpPr>
          <p:cNvPr id="8" name="Tekstiruutu 7">
            <a:extLst>
              <a:ext uri="{FF2B5EF4-FFF2-40B4-BE49-F238E27FC236}">
                <a16:creationId xmlns:a16="http://schemas.microsoft.com/office/drawing/2014/main" id="{9111F305-06B6-88D6-0B5B-B9E6E911F81F}"/>
              </a:ext>
            </a:extLst>
          </p:cNvPr>
          <p:cNvSpPr txBox="1"/>
          <p:nvPr/>
        </p:nvSpPr>
        <p:spPr>
          <a:xfrm>
            <a:off x="4170078" y="2013811"/>
            <a:ext cx="5246348" cy="3970318"/>
          </a:xfrm>
          <a:prstGeom prst="rect">
            <a:avLst/>
          </a:prstGeom>
          <a:noFill/>
        </p:spPr>
        <p:txBody>
          <a:bodyPr wrap="square">
            <a:spAutoFit/>
          </a:bodyPr>
          <a:lstStyle/>
          <a:p>
            <a:r>
              <a:rPr lang="en-US" dirty="0"/>
              <a:t>Instructions:</a:t>
            </a:r>
          </a:p>
          <a:p>
            <a:pPr marL="285750" indent="-285750">
              <a:buFont typeface="Arial" panose="020B0604020202020204" pitchFamily="34" charset="0"/>
              <a:buChar char="•"/>
            </a:pPr>
            <a:r>
              <a:rPr lang="en-US" dirty="0"/>
              <a:t>Clean the mushrooms and chop them into bite-sized pieces.</a:t>
            </a:r>
          </a:p>
          <a:p>
            <a:pPr marL="285750" indent="-285750">
              <a:buFont typeface="Arial" panose="020B0604020202020204" pitchFamily="34" charset="0"/>
              <a:buChar char="•"/>
            </a:pPr>
            <a:r>
              <a:rPr lang="en-US" dirty="0"/>
              <a:t>Let the mushrooms cook in pan until extra liquid has vapored. Set a side. </a:t>
            </a:r>
          </a:p>
          <a:p>
            <a:pPr marL="285750" indent="-285750">
              <a:buFont typeface="Arial" panose="020B0604020202020204" pitchFamily="34" charset="0"/>
              <a:buChar char="•"/>
            </a:pPr>
            <a:r>
              <a:rPr lang="en-US" dirty="0"/>
              <a:t>In a pot, melt the butter over medium heat. Add the onion and garlic, sautéing until soft.</a:t>
            </a:r>
          </a:p>
          <a:p>
            <a:pPr marL="285750" indent="-285750">
              <a:buFont typeface="Arial" panose="020B0604020202020204" pitchFamily="34" charset="0"/>
              <a:buChar char="•"/>
            </a:pPr>
            <a:r>
              <a:rPr lang="en-US" dirty="0"/>
              <a:t>Add the mushrooms to the pot and cook for about 5 minutes.</a:t>
            </a:r>
          </a:p>
          <a:p>
            <a:pPr marL="285750" indent="-285750">
              <a:buFont typeface="Arial" panose="020B0604020202020204" pitchFamily="34" charset="0"/>
              <a:buChar char="•"/>
            </a:pPr>
            <a:r>
              <a:rPr lang="en-US" dirty="0"/>
              <a:t>Pour in the vegetable broth, bring to a boil, then reduce the heat and simmer for 10 minutes.</a:t>
            </a:r>
          </a:p>
          <a:p>
            <a:pPr marL="285750" indent="-285750">
              <a:buFont typeface="Arial" panose="020B0604020202020204" pitchFamily="34" charset="0"/>
              <a:buChar char="•"/>
            </a:pPr>
            <a:r>
              <a:rPr lang="en-US" dirty="0"/>
              <a:t>Stir in the cream and season with salt and pepper. Simmer for an additional 5 minutes.</a:t>
            </a:r>
          </a:p>
          <a:p>
            <a:pPr marL="285750" indent="-285750">
              <a:buFont typeface="Arial" panose="020B0604020202020204" pitchFamily="34" charset="0"/>
              <a:buChar char="•"/>
            </a:pPr>
            <a:r>
              <a:rPr lang="en-US" dirty="0"/>
              <a:t>Serve hot, garnished with fresh parsley</a:t>
            </a:r>
            <a:endParaRPr lang="en-GB" dirty="0"/>
          </a:p>
        </p:txBody>
      </p:sp>
      <p:pic>
        <p:nvPicPr>
          <p:cNvPr id="9" name="Kuva 8">
            <a:extLst>
              <a:ext uri="{FF2B5EF4-FFF2-40B4-BE49-F238E27FC236}">
                <a16:creationId xmlns:a16="http://schemas.microsoft.com/office/drawing/2014/main" id="{849C0E5B-B162-F1C5-83AB-F1BFDABA1195}"/>
              </a:ext>
            </a:extLst>
          </p:cNvPr>
          <p:cNvPicPr>
            <a:picLocks noChangeAspect="1"/>
          </p:cNvPicPr>
          <p:nvPr/>
        </p:nvPicPr>
        <p:blipFill>
          <a:blip r:embed="rId3"/>
          <a:stretch>
            <a:fillRect/>
          </a:stretch>
        </p:blipFill>
        <p:spPr>
          <a:xfrm>
            <a:off x="9416426" y="5022400"/>
            <a:ext cx="2212260" cy="1474264"/>
          </a:xfrm>
          <a:prstGeom prst="rect">
            <a:avLst/>
          </a:prstGeom>
        </p:spPr>
      </p:pic>
    </p:spTree>
    <p:extLst>
      <p:ext uri="{BB962C8B-B14F-4D97-AF65-F5344CB8AC3E}">
        <p14:creationId xmlns:p14="http://schemas.microsoft.com/office/powerpoint/2010/main" val="3767163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B79DC-01D6-94C2-C021-1C61D8E1A809}"/>
            </a:ext>
          </a:extLst>
        </p:cNvPr>
        <p:cNvGrpSpPr/>
        <p:nvPr/>
      </p:nvGrpSpPr>
      <p:grpSpPr>
        <a:xfrm>
          <a:off x="0" y="0"/>
          <a:ext cx="0" cy="0"/>
          <a:chOff x="0" y="0"/>
          <a:chExt cx="0" cy="0"/>
        </a:xfrm>
      </p:grpSpPr>
      <p:sp>
        <p:nvSpPr>
          <p:cNvPr id="7" name="Otsikko 6">
            <a:extLst>
              <a:ext uri="{FF2B5EF4-FFF2-40B4-BE49-F238E27FC236}">
                <a16:creationId xmlns:a16="http://schemas.microsoft.com/office/drawing/2014/main" id="{B1F13BDF-92D3-50AA-8D08-0BE078A4CB6D}"/>
              </a:ext>
            </a:extLst>
          </p:cNvPr>
          <p:cNvSpPr>
            <a:spLocks noGrp="1"/>
          </p:cNvSpPr>
          <p:nvPr>
            <p:ph type="title"/>
          </p:nvPr>
        </p:nvSpPr>
        <p:spPr>
          <a:xfrm>
            <a:off x="525950" y="7373"/>
            <a:ext cx="10468202" cy="1263407"/>
          </a:xfrm>
        </p:spPr>
        <p:txBody>
          <a:bodyPr rtlCol="0"/>
          <a:lstStyle/>
          <a:p>
            <a:r>
              <a:rPr lang="en-GB" dirty="0">
                <a:solidFill>
                  <a:schemeClr val="accent4">
                    <a:lumMod val="60000"/>
                    <a:lumOff val="40000"/>
                  </a:schemeClr>
                </a:solidFill>
              </a:rPr>
              <a:t>Discover the culinary delights of</a:t>
            </a:r>
            <a:r>
              <a:rPr lang="en-GB" sz="4000" dirty="0">
                <a:solidFill>
                  <a:schemeClr val="accent4">
                    <a:lumMod val="60000"/>
                    <a:lumOff val="40000"/>
                  </a:schemeClr>
                </a:solidFill>
              </a:rPr>
              <a:t> North Karelia </a:t>
            </a:r>
            <a:br>
              <a:rPr lang="en-GB" sz="4000" dirty="0">
                <a:solidFill>
                  <a:schemeClr val="tx2"/>
                </a:solidFill>
              </a:rPr>
            </a:br>
            <a:endParaRPr lang="en-GB" sz="1000" dirty="0">
              <a:solidFill>
                <a:schemeClr val="tx2"/>
              </a:solidFill>
            </a:endParaRPr>
          </a:p>
        </p:txBody>
      </p:sp>
      <p:sp>
        <p:nvSpPr>
          <p:cNvPr id="5" name="Tekstiruutu 4">
            <a:extLst>
              <a:ext uri="{FF2B5EF4-FFF2-40B4-BE49-F238E27FC236}">
                <a16:creationId xmlns:a16="http://schemas.microsoft.com/office/drawing/2014/main" id="{B65D4D2C-7A97-DBE6-3C50-29E858F7DFFE}"/>
              </a:ext>
            </a:extLst>
          </p:cNvPr>
          <p:cNvSpPr txBox="1"/>
          <p:nvPr/>
        </p:nvSpPr>
        <p:spPr>
          <a:xfrm>
            <a:off x="525949" y="1190384"/>
            <a:ext cx="5888317" cy="5509200"/>
          </a:xfrm>
          <a:prstGeom prst="rect">
            <a:avLst/>
          </a:prstGeom>
          <a:noFill/>
        </p:spPr>
        <p:txBody>
          <a:bodyPr wrap="square">
            <a:spAutoFit/>
          </a:bodyPr>
          <a:lstStyle/>
          <a:p>
            <a:r>
              <a:rPr lang="en-US" sz="2400" dirty="0">
                <a:solidFill>
                  <a:schemeClr val="accent4">
                    <a:lumMod val="60000"/>
                    <a:lumOff val="40000"/>
                  </a:schemeClr>
                </a:solidFill>
              </a:rPr>
              <a:t>Plan Your Visit</a:t>
            </a:r>
          </a:p>
          <a:p>
            <a:pPr marL="342900" indent="-342900">
              <a:buFont typeface="Arial" panose="020B0604020202020204" pitchFamily="34" charset="0"/>
              <a:buChar char="•"/>
            </a:pPr>
            <a:r>
              <a:rPr lang="en-US" sz="2000" dirty="0">
                <a:solidFill>
                  <a:schemeClr val="accent4">
                    <a:lumMod val="60000"/>
                    <a:lumOff val="40000"/>
                  </a:schemeClr>
                </a:solidFill>
              </a:rPr>
              <a:t>Accessible from Helsinki (plane, train, bus, rental car)</a:t>
            </a:r>
          </a:p>
          <a:p>
            <a:pPr marL="342900" indent="-342900">
              <a:buFont typeface="Arial" panose="020B0604020202020204" pitchFamily="34" charset="0"/>
              <a:buChar char="•"/>
            </a:pPr>
            <a:r>
              <a:rPr lang="en-US" sz="2000" dirty="0">
                <a:solidFill>
                  <a:schemeClr val="accent4">
                    <a:lumMod val="60000"/>
                    <a:lumOff val="40000"/>
                  </a:schemeClr>
                </a:solidFill>
              </a:rPr>
              <a:t>City of Joensuu as the regional hub</a:t>
            </a:r>
          </a:p>
          <a:p>
            <a:pPr marL="342900" indent="-342900">
              <a:buFont typeface="Arial" panose="020B0604020202020204" pitchFamily="34" charset="0"/>
              <a:buChar char="•"/>
            </a:pPr>
            <a:r>
              <a:rPr lang="en-US" sz="2000" dirty="0">
                <a:solidFill>
                  <a:schemeClr val="accent4">
                    <a:lumMod val="60000"/>
                    <a:lumOff val="40000"/>
                  </a:schemeClr>
                </a:solidFill>
              </a:rPr>
              <a:t>DMO VisitKarelia for more info</a:t>
            </a:r>
          </a:p>
          <a:p>
            <a:endParaRPr lang="en-US" sz="2000" dirty="0">
              <a:solidFill>
                <a:schemeClr val="accent4">
                  <a:lumMod val="60000"/>
                  <a:lumOff val="40000"/>
                </a:schemeClr>
              </a:solidFill>
            </a:endParaRPr>
          </a:p>
          <a:p>
            <a:r>
              <a:rPr lang="en-GB" sz="2400" dirty="0">
                <a:solidFill>
                  <a:schemeClr val="accent4">
                    <a:lumMod val="60000"/>
                    <a:lumOff val="40000"/>
                  </a:schemeClr>
                </a:solidFill>
              </a:rPr>
              <a:t>Highlights</a:t>
            </a:r>
          </a:p>
          <a:p>
            <a:pPr marL="342900" indent="-342900">
              <a:buFont typeface="Arial" panose="020B0604020202020204" pitchFamily="34" charset="0"/>
              <a:buChar char="•"/>
            </a:pPr>
            <a:r>
              <a:rPr lang="en-GB" sz="2000" dirty="0">
                <a:solidFill>
                  <a:schemeClr val="accent4">
                    <a:lumMod val="60000"/>
                    <a:lumOff val="40000"/>
                  </a:schemeClr>
                </a:solidFill>
              </a:rPr>
              <a:t>A hidden gem in the Finnish Lakeland</a:t>
            </a:r>
          </a:p>
          <a:p>
            <a:pPr marL="342900" indent="-342900">
              <a:buFont typeface="Arial" panose="020B0604020202020204" pitchFamily="34" charset="0"/>
              <a:buChar char="•"/>
            </a:pPr>
            <a:r>
              <a:rPr lang="en-GB" sz="2000" dirty="0">
                <a:solidFill>
                  <a:schemeClr val="accent4">
                    <a:lumMod val="60000"/>
                    <a:lumOff val="40000"/>
                  </a:schemeClr>
                </a:solidFill>
              </a:rPr>
              <a:t>Pristine lakes, lush forests, four distinct seasons</a:t>
            </a:r>
          </a:p>
          <a:p>
            <a:pPr marL="342900" indent="-342900">
              <a:buFont typeface="Arial" panose="020B0604020202020204" pitchFamily="34" charset="0"/>
              <a:buChar char="•"/>
            </a:pPr>
            <a:r>
              <a:rPr lang="en-US" sz="2000" dirty="0">
                <a:solidFill>
                  <a:schemeClr val="accent4">
                    <a:lumMod val="60000"/>
                    <a:lumOff val="40000"/>
                  </a:schemeClr>
                </a:solidFill>
              </a:rPr>
              <a:t>Part of European Region of Gastronomy Saimaa 2024</a:t>
            </a:r>
          </a:p>
          <a:p>
            <a:endParaRPr lang="en-GB" sz="2000" dirty="0">
              <a:solidFill>
                <a:schemeClr val="accent4">
                  <a:lumMod val="60000"/>
                  <a:lumOff val="40000"/>
                </a:schemeClr>
              </a:solidFill>
            </a:endParaRPr>
          </a:p>
          <a:p>
            <a:r>
              <a:rPr lang="en-GB" sz="2400" dirty="0">
                <a:solidFill>
                  <a:schemeClr val="accent4">
                    <a:lumMod val="60000"/>
                    <a:lumOff val="40000"/>
                  </a:schemeClr>
                </a:solidFill>
              </a:rPr>
              <a:t>Cuisine</a:t>
            </a:r>
          </a:p>
          <a:p>
            <a:pPr marL="342900" indent="-342900">
              <a:buFont typeface="Arial" panose="020B0604020202020204" pitchFamily="34" charset="0"/>
              <a:buChar char="•"/>
            </a:pPr>
            <a:r>
              <a:rPr lang="en-GB" sz="2000" dirty="0">
                <a:solidFill>
                  <a:schemeClr val="accent4">
                    <a:lumMod val="60000"/>
                    <a:lumOff val="40000"/>
                  </a:schemeClr>
                </a:solidFill>
              </a:rPr>
              <a:t>Rich cultural heritage </a:t>
            </a:r>
          </a:p>
          <a:p>
            <a:pPr marL="342900" indent="-342900">
              <a:buFont typeface="Arial" panose="020B0604020202020204" pitchFamily="34" charset="0"/>
              <a:buChar char="•"/>
            </a:pPr>
            <a:r>
              <a:rPr lang="en-US" sz="2000" dirty="0">
                <a:solidFill>
                  <a:schemeClr val="accent4">
                    <a:lumMod val="60000"/>
                    <a:lumOff val="40000"/>
                  </a:schemeClr>
                </a:solidFill>
              </a:rPr>
              <a:t>High-quality, locally sourced ingredients</a:t>
            </a:r>
          </a:p>
          <a:p>
            <a:pPr marL="342900" indent="-342900">
              <a:buFont typeface="Arial" panose="020B0604020202020204" pitchFamily="34" charset="0"/>
              <a:buChar char="•"/>
            </a:pPr>
            <a:r>
              <a:rPr lang="en-US" sz="2000" dirty="0">
                <a:solidFill>
                  <a:schemeClr val="accent4">
                    <a:lumMod val="60000"/>
                    <a:lumOff val="40000"/>
                  </a:schemeClr>
                </a:solidFill>
              </a:rPr>
              <a:t>Blend of traditional and modern culinary techniques</a:t>
            </a:r>
            <a:endParaRPr lang="en-GB" sz="2000" dirty="0">
              <a:solidFill>
                <a:schemeClr val="accent4">
                  <a:lumMod val="60000"/>
                  <a:lumOff val="40000"/>
                </a:schemeClr>
              </a:solidFill>
            </a:endParaRPr>
          </a:p>
          <a:p>
            <a:pPr marL="342900" indent="-342900">
              <a:buFont typeface="Arial" panose="020B0604020202020204" pitchFamily="34" charset="0"/>
              <a:buChar char="•"/>
            </a:pPr>
            <a:r>
              <a:rPr lang="en-US" sz="2000" dirty="0">
                <a:solidFill>
                  <a:schemeClr val="accent4">
                    <a:lumMod val="60000"/>
                    <a:lumOff val="40000"/>
                  </a:schemeClr>
                </a:solidFill>
              </a:rPr>
              <a:t>Famous for its traditional bread and pastry selections</a:t>
            </a:r>
          </a:p>
          <a:p>
            <a:pPr marL="342900" indent="-342900">
              <a:buFont typeface="Arial" panose="020B0604020202020204" pitchFamily="34" charset="0"/>
              <a:buChar char="•"/>
            </a:pPr>
            <a:r>
              <a:rPr lang="en-GB" sz="2000" dirty="0">
                <a:solidFill>
                  <a:schemeClr val="accent4">
                    <a:lumMod val="60000"/>
                    <a:lumOff val="40000"/>
                  </a:schemeClr>
                </a:solidFill>
              </a:rPr>
              <a:t>Award winning distilleries &amp; breweries</a:t>
            </a:r>
          </a:p>
          <a:p>
            <a:pPr marL="342900" indent="-342900">
              <a:buFont typeface="Arial" panose="020B0604020202020204" pitchFamily="34" charset="0"/>
              <a:buChar char="•"/>
            </a:pPr>
            <a:r>
              <a:rPr lang="en-GB" sz="2000" dirty="0">
                <a:solidFill>
                  <a:schemeClr val="accent4">
                    <a:lumMod val="60000"/>
                    <a:lumOff val="40000"/>
                  </a:schemeClr>
                </a:solidFill>
              </a:rPr>
              <a:t>Karelia á la Carte network</a:t>
            </a:r>
          </a:p>
        </p:txBody>
      </p:sp>
      <p:sp>
        <p:nvSpPr>
          <p:cNvPr id="3" name="Tekstiruutu 2">
            <a:extLst>
              <a:ext uri="{FF2B5EF4-FFF2-40B4-BE49-F238E27FC236}">
                <a16:creationId xmlns:a16="http://schemas.microsoft.com/office/drawing/2014/main" id="{EFC1BCB2-1E98-F4A2-9FF5-540A89834AD0}"/>
              </a:ext>
            </a:extLst>
          </p:cNvPr>
          <p:cNvSpPr txBox="1"/>
          <p:nvPr/>
        </p:nvSpPr>
        <p:spPr>
          <a:xfrm>
            <a:off x="6960176" y="1190384"/>
            <a:ext cx="4937066" cy="3200876"/>
          </a:xfrm>
          <a:prstGeom prst="rect">
            <a:avLst/>
          </a:prstGeom>
          <a:noFill/>
        </p:spPr>
        <p:txBody>
          <a:bodyPr wrap="square">
            <a:spAutoFit/>
          </a:bodyPr>
          <a:lstStyle/>
          <a:p>
            <a:r>
              <a:rPr lang="en-US" sz="2400" dirty="0">
                <a:solidFill>
                  <a:schemeClr val="accent4">
                    <a:lumMod val="60000"/>
                    <a:lumOff val="40000"/>
                  </a:schemeClr>
                </a:solidFill>
              </a:rPr>
              <a:t>Unique Culinary Experiences &amp; Events</a:t>
            </a:r>
          </a:p>
          <a:p>
            <a:pPr marL="342900" indent="-342900">
              <a:buFont typeface="Wingdings" panose="05000000000000000000" pitchFamily="2" charset="2"/>
              <a:buChar char="ü"/>
            </a:pPr>
            <a:r>
              <a:rPr lang="en-US" sz="2000" dirty="0">
                <a:solidFill>
                  <a:schemeClr val="accent4">
                    <a:lumMod val="60000"/>
                    <a:lumOff val="40000"/>
                  </a:schemeClr>
                </a:solidFill>
              </a:rPr>
              <a:t>Karelian pastry workshops</a:t>
            </a:r>
          </a:p>
          <a:p>
            <a:pPr marL="342900" indent="-342900">
              <a:buFont typeface="Wingdings" panose="05000000000000000000" pitchFamily="2" charset="2"/>
              <a:buChar char="ü"/>
            </a:pPr>
            <a:r>
              <a:rPr lang="en-US" sz="2000" dirty="0">
                <a:solidFill>
                  <a:schemeClr val="accent4">
                    <a:lumMod val="60000"/>
                    <a:lumOff val="40000"/>
                  </a:schemeClr>
                </a:solidFill>
              </a:rPr>
              <a:t>Cooking classes</a:t>
            </a:r>
          </a:p>
          <a:p>
            <a:pPr marL="342900" indent="-342900">
              <a:buFont typeface="Wingdings" panose="05000000000000000000" pitchFamily="2" charset="2"/>
              <a:buChar char="ü"/>
            </a:pPr>
            <a:r>
              <a:rPr lang="en-US" sz="2000" dirty="0">
                <a:solidFill>
                  <a:schemeClr val="accent4">
                    <a:lumMod val="60000"/>
                    <a:lumOff val="40000"/>
                  </a:schemeClr>
                </a:solidFill>
              </a:rPr>
              <a:t>Traditional Karelian food experiences</a:t>
            </a:r>
          </a:p>
          <a:p>
            <a:pPr marL="342900" indent="-342900">
              <a:buFont typeface="Wingdings" panose="05000000000000000000" pitchFamily="2" charset="2"/>
              <a:buChar char="ü"/>
            </a:pPr>
            <a:r>
              <a:rPr lang="en-US" sz="2000" dirty="0">
                <a:solidFill>
                  <a:schemeClr val="accent4">
                    <a:lumMod val="60000"/>
                    <a:lumOff val="40000"/>
                  </a:schemeClr>
                </a:solidFill>
              </a:rPr>
              <a:t>Berry &amp; mushroom foraging</a:t>
            </a:r>
          </a:p>
          <a:p>
            <a:pPr marL="342900" indent="-342900">
              <a:buFont typeface="Wingdings" panose="05000000000000000000" pitchFamily="2" charset="2"/>
              <a:buChar char="ü"/>
            </a:pPr>
            <a:r>
              <a:rPr lang="en-US" sz="2000" dirty="0">
                <a:solidFill>
                  <a:schemeClr val="accent4">
                    <a:lumMod val="60000"/>
                    <a:lumOff val="40000"/>
                  </a:schemeClr>
                </a:solidFill>
              </a:rPr>
              <a:t>Fishing trips, outdoor cooking</a:t>
            </a:r>
          </a:p>
          <a:p>
            <a:pPr marL="342900" indent="-342900">
              <a:buFont typeface="Wingdings" panose="05000000000000000000" pitchFamily="2" charset="2"/>
              <a:buChar char="ü"/>
            </a:pPr>
            <a:r>
              <a:rPr lang="en-US" sz="2000" dirty="0">
                <a:solidFill>
                  <a:schemeClr val="accent4">
                    <a:lumMod val="60000"/>
                    <a:lumOff val="40000"/>
                  </a:schemeClr>
                </a:solidFill>
              </a:rPr>
              <a:t>Artisanal spirit and craft beer tastings</a:t>
            </a:r>
          </a:p>
          <a:p>
            <a:pPr marL="342900" indent="-342900">
              <a:buFont typeface="Wingdings" panose="05000000000000000000" pitchFamily="2" charset="2"/>
              <a:buChar char="ü"/>
            </a:pPr>
            <a:r>
              <a:rPr lang="en-US" sz="2000" dirty="0">
                <a:solidFill>
                  <a:schemeClr val="accent4">
                    <a:lumMod val="60000"/>
                    <a:lumOff val="40000"/>
                  </a:schemeClr>
                </a:solidFill>
              </a:rPr>
              <a:t>Food festivals &amp; events</a:t>
            </a:r>
          </a:p>
          <a:p>
            <a:pPr marL="342900" indent="-342900">
              <a:buFont typeface="Wingdings" panose="05000000000000000000" pitchFamily="2" charset="2"/>
              <a:buChar char="ü"/>
            </a:pPr>
            <a:r>
              <a:rPr lang="en-US" sz="2000" dirty="0">
                <a:solidFill>
                  <a:schemeClr val="accent4">
                    <a:lumMod val="60000"/>
                    <a:lumOff val="40000"/>
                  </a:schemeClr>
                </a:solidFill>
              </a:rPr>
              <a:t>Local food shops, factory stores, farm visits</a:t>
            </a:r>
          </a:p>
          <a:p>
            <a:endParaRPr lang="en-US" sz="1800" dirty="0">
              <a:solidFill>
                <a:schemeClr val="accent4">
                  <a:lumMod val="60000"/>
                  <a:lumOff val="40000"/>
                </a:schemeClr>
              </a:solidFill>
            </a:endParaRPr>
          </a:p>
        </p:txBody>
      </p:sp>
      <p:pic>
        <p:nvPicPr>
          <p:cNvPr id="19" name="Kuva 18">
            <a:extLst>
              <a:ext uri="{FF2B5EF4-FFF2-40B4-BE49-F238E27FC236}">
                <a16:creationId xmlns:a16="http://schemas.microsoft.com/office/drawing/2014/main" id="{3C606C86-2842-6C74-33CA-5F9361FD46FE}"/>
              </a:ext>
            </a:extLst>
          </p:cNvPr>
          <p:cNvPicPr>
            <a:picLocks noChangeAspect="1"/>
          </p:cNvPicPr>
          <p:nvPr/>
        </p:nvPicPr>
        <p:blipFill>
          <a:blip r:embed="rId3"/>
          <a:srcRect l="15561" t="10311" r="32955" b="396"/>
          <a:stretch/>
        </p:blipFill>
        <p:spPr>
          <a:xfrm>
            <a:off x="8607551" y="4280744"/>
            <a:ext cx="1989322" cy="2577256"/>
          </a:xfrm>
          <a:prstGeom prst="rect">
            <a:avLst/>
          </a:prstGeom>
        </p:spPr>
      </p:pic>
      <p:pic>
        <p:nvPicPr>
          <p:cNvPr id="16" name="Kuva 15">
            <a:extLst>
              <a:ext uri="{FF2B5EF4-FFF2-40B4-BE49-F238E27FC236}">
                <a16:creationId xmlns:a16="http://schemas.microsoft.com/office/drawing/2014/main" id="{409DE127-A421-4FE0-2520-6B8F773902B9}"/>
              </a:ext>
            </a:extLst>
          </p:cNvPr>
          <p:cNvPicPr>
            <a:picLocks noChangeAspect="1"/>
          </p:cNvPicPr>
          <p:nvPr/>
        </p:nvPicPr>
        <p:blipFill>
          <a:blip r:embed="rId4"/>
          <a:srcRect r="9130"/>
          <a:stretch/>
        </p:blipFill>
        <p:spPr>
          <a:xfrm>
            <a:off x="10454562" y="4280743"/>
            <a:ext cx="1737437" cy="2577257"/>
          </a:xfrm>
          <a:prstGeom prst="rect">
            <a:avLst/>
          </a:prstGeom>
        </p:spPr>
      </p:pic>
      <p:pic>
        <p:nvPicPr>
          <p:cNvPr id="18" name="Kuva 17">
            <a:extLst>
              <a:ext uri="{FF2B5EF4-FFF2-40B4-BE49-F238E27FC236}">
                <a16:creationId xmlns:a16="http://schemas.microsoft.com/office/drawing/2014/main" id="{EF4810C9-333D-0EE8-C217-0128F64159F1}"/>
              </a:ext>
            </a:extLst>
          </p:cNvPr>
          <p:cNvPicPr>
            <a:picLocks noChangeAspect="1"/>
          </p:cNvPicPr>
          <p:nvPr/>
        </p:nvPicPr>
        <p:blipFill>
          <a:blip r:embed="rId5"/>
          <a:srcRect r="25487"/>
          <a:stretch/>
        </p:blipFill>
        <p:spPr>
          <a:xfrm>
            <a:off x="7059445" y="4280743"/>
            <a:ext cx="1733123" cy="2570858"/>
          </a:xfrm>
          <a:prstGeom prst="rect">
            <a:avLst/>
          </a:prstGeom>
        </p:spPr>
      </p:pic>
    </p:spTree>
    <p:extLst>
      <p:ext uri="{BB962C8B-B14F-4D97-AF65-F5344CB8AC3E}">
        <p14:creationId xmlns:p14="http://schemas.microsoft.com/office/powerpoint/2010/main" val="1918552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2BDAC4-BCFB-42F6-BA9A-039BB65BF0A4}"/>
              </a:ext>
            </a:extLst>
          </p:cNvPr>
          <p:cNvSpPr>
            <a:spLocks noGrp="1"/>
          </p:cNvSpPr>
          <p:nvPr>
            <p:ph type="title"/>
          </p:nvPr>
        </p:nvSpPr>
        <p:spPr>
          <a:xfrm>
            <a:off x="4798142" y="889524"/>
            <a:ext cx="3106993" cy="2866599"/>
          </a:xfrm>
        </p:spPr>
        <p:txBody>
          <a:bodyPr rtlCol="0" anchor="ctr">
            <a:normAutofit/>
          </a:bodyPr>
          <a:lstStyle/>
          <a:p>
            <a:pPr algn="r" rtl="0"/>
            <a:r>
              <a:rPr lang="fi-FI" sz="4800" b="1" dirty="0"/>
              <a:t>Welcome!</a:t>
            </a:r>
          </a:p>
        </p:txBody>
      </p:sp>
      <p:sp>
        <p:nvSpPr>
          <p:cNvPr id="3" name="Sisällön paikkamerkki 2">
            <a:extLst>
              <a:ext uri="{FF2B5EF4-FFF2-40B4-BE49-F238E27FC236}">
                <a16:creationId xmlns:a16="http://schemas.microsoft.com/office/drawing/2014/main" id="{AA3941B7-49D8-4ECD-BBC8-6588DECB37CC}"/>
              </a:ext>
            </a:extLst>
          </p:cNvPr>
          <p:cNvSpPr>
            <a:spLocks noGrp="1"/>
          </p:cNvSpPr>
          <p:nvPr>
            <p:ph idx="1"/>
          </p:nvPr>
        </p:nvSpPr>
        <p:spPr>
          <a:xfrm>
            <a:off x="255639" y="889524"/>
            <a:ext cx="4664881" cy="2982604"/>
          </a:xfrm>
        </p:spPr>
        <p:txBody>
          <a:bodyPr rtlCol="0" anchor="ctr">
            <a:normAutofit/>
          </a:bodyPr>
          <a:lstStyle/>
          <a:p>
            <a:pPr rtl="0"/>
            <a:r>
              <a:rPr lang="fi-FI" sz="3600" dirty="0"/>
              <a:t>Eat, experience, enjoy North Karelia</a:t>
            </a:r>
          </a:p>
        </p:txBody>
      </p:sp>
      <p:pic>
        <p:nvPicPr>
          <p:cNvPr id="7" name="Kuva 6" descr="Kombucha-tee lasipurkissa">
            <a:extLst>
              <a:ext uri="{FF2B5EF4-FFF2-40B4-BE49-F238E27FC236}">
                <a16:creationId xmlns:a16="http://schemas.microsoft.com/office/drawing/2014/main" id="{7788A8B7-53E2-68CC-1D73-8925FA5B668F}"/>
              </a:ext>
            </a:extLst>
          </p:cNvPr>
          <p:cNvPicPr>
            <a:picLocks noChangeAspect="1"/>
          </p:cNvPicPr>
          <p:nvPr/>
        </p:nvPicPr>
        <p:blipFill>
          <a:blip r:embed="rId3"/>
          <a:srcRect l="17138" r="-6" b="-6"/>
          <a:stretch/>
        </p:blipFill>
        <p:spPr>
          <a:xfrm>
            <a:off x="9930232" y="1641389"/>
            <a:ext cx="2261767" cy="1801478"/>
          </a:xfrm>
          <a:prstGeom prst="rect">
            <a:avLst/>
          </a:prstGeom>
          <a:noFill/>
        </p:spPr>
      </p:pic>
      <p:pic>
        <p:nvPicPr>
          <p:cNvPr id="9" name="Kuvan paikkamerkki 8" descr="Lähikuva vihreästä puun oksasta, jossa pieni männyn käpy">
            <a:extLst>
              <a:ext uri="{FF2B5EF4-FFF2-40B4-BE49-F238E27FC236}">
                <a16:creationId xmlns:a16="http://schemas.microsoft.com/office/drawing/2014/main" id="{43702E36-1B89-4AF5-B77B-B83BE9FCC95C}"/>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l="31890" r="-4" b="-4"/>
          <a:stretch/>
        </p:blipFill>
        <p:spPr>
          <a:xfrm>
            <a:off x="9930233" y="-11215"/>
            <a:ext cx="2261767" cy="1801478"/>
          </a:xfrm>
          <a:noFill/>
        </p:spPr>
      </p:pic>
      <p:pic>
        <p:nvPicPr>
          <p:cNvPr id="5" name="Kuva 4" descr="Lähikuva vihreistä apiloista">
            <a:extLst>
              <a:ext uri="{FF2B5EF4-FFF2-40B4-BE49-F238E27FC236}">
                <a16:creationId xmlns:a16="http://schemas.microsoft.com/office/drawing/2014/main" id="{4F953995-544C-AD33-DA0E-ACC1EB2C75B0}"/>
              </a:ext>
            </a:extLst>
          </p:cNvPr>
          <p:cNvPicPr>
            <a:picLocks noChangeAspect="1"/>
          </p:cNvPicPr>
          <p:nvPr/>
        </p:nvPicPr>
        <p:blipFill>
          <a:blip r:embed="rId5"/>
          <a:srcRect l="4847" t="8968" r="11346"/>
          <a:stretch/>
        </p:blipFill>
        <p:spPr>
          <a:xfrm>
            <a:off x="9930234" y="3429000"/>
            <a:ext cx="2261766" cy="1639916"/>
          </a:xfrm>
          <a:prstGeom prst="rect">
            <a:avLst/>
          </a:prstGeom>
          <a:noFill/>
        </p:spPr>
      </p:pic>
      <p:pic>
        <p:nvPicPr>
          <p:cNvPr id="10" name="Kuvan paikkamerkki 9" descr="Teet teet nuotiolla">
            <a:extLst>
              <a:ext uri="{FF2B5EF4-FFF2-40B4-BE49-F238E27FC236}">
                <a16:creationId xmlns:a16="http://schemas.microsoft.com/office/drawing/2014/main" id="{1818A6F3-04C7-7466-0787-77FC322A80D6}"/>
              </a:ext>
            </a:extLst>
          </p:cNvPr>
          <p:cNvPicPr>
            <a:picLocks noGrp="1" noChangeAspect="1"/>
          </p:cNvPicPr>
          <p:nvPr>
            <p:ph type="pic" sz="quarter" idx="14"/>
          </p:nvPr>
        </p:nvPicPr>
        <p:blipFill>
          <a:blip r:embed="rId6"/>
          <a:srcRect l="8180" r="8180"/>
          <a:stretch>
            <a:fillRect/>
          </a:stretch>
        </p:blipFill>
        <p:spPr>
          <a:xfrm>
            <a:off x="9930234" y="5056908"/>
            <a:ext cx="2261766" cy="1802797"/>
          </a:xfrm>
        </p:spPr>
      </p:pic>
      <p:pic>
        <p:nvPicPr>
          <p:cNvPr id="1026" name="Picture 2">
            <a:extLst>
              <a:ext uri="{FF2B5EF4-FFF2-40B4-BE49-F238E27FC236}">
                <a16:creationId xmlns:a16="http://schemas.microsoft.com/office/drawing/2014/main" id="{8EC270EB-D8FE-041F-4FA6-552D679306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551" y="5579654"/>
            <a:ext cx="919468" cy="93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3762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49FE449-E96C-4E0E-A449-9E0701A909E0}"/>
              </a:ext>
            </a:extLst>
          </p:cNvPr>
          <p:cNvSpPr>
            <a:spLocks noGrp="1"/>
          </p:cNvSpPr>
          <p:nvPr>
            <p:ph type="title"/>
          </p:nvPr>
        </p:nvSpPr>
        <p:spPr>
          <a:xfrm>
            <a:off x="485775" y="647700"/>
            <a:ext cx="3680395" cy="1403343"/>
          </a:xfrm>
        </p:spPr>
        <p:txBody>
          <a:bodyPr rtlCol="0"/>
          <a:lstStyle/>
          <a:p>
            <a:pPr rtl="0"/>
            <a:r>
              <a:rPr lang="fi-FI" dirty="0"/>
              <a:t>Thank you</a:t>
            </a:r>
          </a:p>
        </p:txBody>
      </p:sp>
      <p:sp>
        <p:nvSpPr>
          <p:cNvPr id="3" name="Sisällön paikkamerkki 2">
            <a:extLst>
              <a:ext uri="{FF2B5EF4-FFF2-40B4-BE49-F238E27FC236}">
                <a16:creationId xmlns:a16="http://schemas.microsoft.com/office/drawing/2014/main" id="{BD3F7967-21CD-4D4E-A475-5040D50F9B40}"/>
              </a:ext>
            </a:extLst>
          </p:cNvPr>
          <p:cNvSpPr>
            <a:spLocks noGrp="1"/>
          </p:cNvSpPr>
          <p:nvPr>
            <p:ph idx="1"/>
          </p:nvPr>
        </p:nvSpPr>
        <p:spPr>
          <a:xfrm>
            <a:off x="647701" y="2683104"/>
            <a:ext cx="3364358" cy="3673245"/>
          </a:xfrm>
        </p:spPr>
        <p:txBody>
          <a:bodyPr rtlCol="0"/>
          <a:lstStyle/>
          <a:p>
            <a:pPr rtl="0"/>
            <a:r>
              <a:rPr lang="fi-FI" dirty="0"/>
              <a:t>Antti Rämö</a:t>
            </a:r>
          </a:p>
          <a:p>
            <a:pPr rtl="0"/>
            <a:r>
              <a:rPr lang="fi-FI" dirty="0"/>
              <a:t>antti.ramo@sok.fi</a:t>
            </a:r>
          </a:p>
        </p:txBody>
      </p:sp>
      <p:sp>
        <p:nvSpPr>
          <p:cNvPr id="42" name="Alatunnisteen paikkamerkki 41">
            <a:extLst>
              <a:ext uri="{FF2B5EF4-FFF2-40B4-BE49-F238E27FC236}">
                <a16:creationId xmlns:a16="http://schemas.microsoft.com/office/drawing/2014/main" id="{11F0E6E0-DC32-4105-A773-65DCBEEDBA5B}"/>
              </a:ext>
            </a:extLst>
          </p:cNvPr>
          <p:cNvSpPr>
            <a:spLocks noGrp="1"/>
          </p:cNvSpPr>
          <p:nvPr>
            <p:ph type="ftr" sz="quarter" idx="11"/>
          </p:nvPr>
        </p:nvSpPr>
        <p:spPr>
          <a:xfrm>
            <a:off x="3581399" y="6356350"/>
            <a:ext cx="5029203" cy="365125"/>
          </a:xfrm>
        </p:spPr>
        <p:txBody>
          <a:bodyPr rtlCol="0"/>
          <a:lstStyle/>
          <a:p>
            <a:pPr rtl="0"/>
            <a:r>
              <a:rPr lang="fi-FI"/>
              <a:t>Esimerkkiteksti</a:t>
            </a:r>
          </a:p>
        </p:txBody>
      </p:sp>
      <p:sp>
        <p:nvSpPr>
          <p:cNvPr id="43" name="Dian numeron paikkamerkki 42">
            <a:extLst>
              <a:ext uri="{FF2B5EF4-FFF2-40B4-BE49-F238E27FC236}">
                <a16:creationId xmlns:a16="http://schemas.microsoft.com/office/drawing/2014/main" id="{B95B4304-0747-4AD1-BD3D-E4BFD5441AF5}"/>
              </a:ext>
            </a:extLst>
          </p:cNvPr>
          <p:cNvSpPr>
            <a:spLocks noGrp="1"/>
          </p:cNvSpPr>
          <p:nvPr>
            <p:ph type="sldNum" sz="quarter" idx="12"/>
          </p:nvPr>
        </p:nvSpPr>
        <p:spPr>
          <a:xfrm>
            <a:off x="10518474" y="6356350"/>
            <a:ext cx="1414733" cy="365125"/>
          </a:xfrm>
        </p:spPr>
        <p:txBody>
          <a:bodyPr rtlCol="0"/>
          <a:lstStyle/>
          <a:p>
            <a:pPr rtl="0"/>
            <a:fld id="{AE208ADF-3ADD-483D-A721-14E3EEE2C135}" type="slidenum">
              <a:rPr lang="fi-FI" smtClean="0"/>
              <a:pPr rtl="0"/>
              <a:t>13</a:t>
            </a:fld>
            <a:endParaRPr lang="fi-FI"/>
          </a:p>
        </p:txBody>
      </p:sp>
      <p:pic>
        <p:nvPicPr>
          <p:cNvPr id="7" name="Kuvan paikkamerkki 6" descr="Kuva, joka sisältää kohteen henkilö, mies, vaate, sisä-&#10;&#10;Kuvaus luotu automaattisesti">
            <a:extLst>
              <a:ext uri="{FF2B5EF4-FFF2-40B4-BE49-F238E27FC236}">
                <a16:creationId xmlns:a16="http://schemas.microsoft.com/office/drawing/2014/main" id="{FFB1F446-73BD-BE08-C34F-9CC28BDBF547}"/>
              </a:ext>
            </a:extLst>
          </p:cNvPr>
          <p:cNvPicPr>
            <a:picLocks noGrp="1" noChangeAspect="1"/>
          </p:cNvPicPr>
          <p:nvPr>
            <p:ph type="pic" sz="quarter" idx="13"/>
          </p:nvPr>
        </p:nvPicPr>
        <p:blipFill>
          <a:blip r:embed="rId3"/>
          <a:srcRect l="22583" r="22583"/>
          <a:stretch>
            <a:fillRect/>
          </a:stretch>
        </p:blipFill>
        <p:spPr>
          <a:xfrm>
            <a:off x="4555079" y="0"/>
            <a:ext cx="7616952" cy="7079226"/>
          </a:xfrm>
        </p:spPr>
      </p:pic>
    </p:spTree>
    <p:extLst>
      <p:ext uri="{BB962C8B-B14F-4D97-AF65-F5344CB8AC3E}">
        <p14:creationId xmlns:p14="http://schemas.microsoft.com/office/powerpoint/2010/main" val="1528177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EC939E1-00A2-4A36-B095-E065A6DE0161}"/>
              </a:ext>
            </a:extLst>
          </p:cNvPr>
          <p:cNvSpPr>
            <a:spLocks noGrp="1"/>
          </p:cNvSpPr>
          <p:nvPr>
            <p:ph type="title"/>
          </p:nvPr>
        </p:nvSpPr>
        <p:spPr>
          <a:xfrm>
            <a:off x="1453183" y="640080"/>
            <a:ext cx="3483421" cy="2866599"/>
          </a:xfrm>
        </p:spPr>
        <p:txBody>
          <a:bodyPr rtlCol="0"/>
          <a:lstStyle/>
          <a:p>
            <a:pPr rtl="0"/>
            <a:r>
              <a:rPr lang="fi-FI" dirty="0"/>
              <a:t>Content</a:t>
            </a:r>
          </a:p>
        </p:txBody>
      </p:sp>
      <p:sp>
        <p:nvSpPr>
          <p:cNvPr id="3" name="Sisällön paikkamerkki 2">
            <a:extLst>
              <a:ext uri="{FF2B5EF4-FFF2-40B4-BE49-F238E27FC236}">
                <a16:creationId xmlns:a16="http://schemas.microsoft.com/office/drawing/2014/main" id="{A3B54E3C-306E-4FC5-A69F-6423F774DAB8}"/>
              </a:ext>
            </a:extLst>
          </p:cNvPr>
          <p:cNvSpPr>
            <a:spLocks noGrp="1"/>
          </p:cNvSpPr>
          <p:nvPr>
            <p:ph idx="1"/>
          </p:nvPr>
        </p:nvSpPr>
        <p:spPr>
          <a:xfrm>
            <a:off x="6157368" y="849312"/>
            <a:ext cx="5423140" cy="2982604"/>
          </a:xfrm>
        </p:spPr>
        <p:txBody>
          <a:bodyPr rtlCol="0">
            <a:noAutofit/>
          </a:bodyPr>
          <a:lstStyle/>
          <a:p>
            <a:pPr rtl="0">
              <a:lnSpc>
                <a:spcPct val="100000"/>
              </a:lnSpc>
            </a:pPr>
            <a:r>
              <a:rPr lang="en-GB" sz="1800" dirty="0"/>
              <a:t>Introduction to North Karelian food culture</a:t>
            </a:r>
          </a:p>
          <a:p>
            <a:pPr rtl="0">
              <a:lnSpc>
                <a:spcPct val="100000"/>
              </a:lnSpc>
            </a:pPr>
            <a:r>
              <a:rPr lang="en-GB" sz="1800" dirty="0"/>
              <a:t>The Forest as a pantry</a:t>
            </a:r>
            <a:endParaRPr lang="fi-FI" sz="1800" dirty="0"/>
          </a:p>
          <a:p>
            <a:pPr rtl="0">
              <a:lnSpc>
                <a:spcPct val="100000"/>
              </a:lnSpc>
            </a:pPr>
            <a:r>
              <a:rPr lang="en-GB" sz="1800" dirty="0"/>
              <a:t>Wild food opportunities in North Karelia</a:t>
            </a:r>
            <a:endParaRPr lang="fi-FI" sz="1800" dirty="0"/>
          </a:p>
          <a:p>
            <a:pPr rtl="0">
              <a:lnSpc>
                <a:spcPct val="100000"/>
              </a:lnSpc>
            </a:pPr>
            <a:r>
              <a:rPr lang="en-GB" sz="1800" dirty="0"/>
              <a:t>Traditions and innovations meet in modern North Karelian cuisine</a:t>
            </a:r>
            <a:endParaRPr lang="fi-FI" sz="1800" dirty="0"/>
          </a:p>
          <a:p>
            <a:pPr rtl="0">
              <a:lnSpc>
                <a:spcPct val="100000"/>
              </a:lnSpc>
            </a:pPr>
            <a:r>
              <a:rPr lang="en-GB" sz="1800" dirty="0"/>
              <a:t>Sustainability and local sourcing</a:t>
            </a:r>
          </a:p>
          <a:p>
            <a:pPr rtl="0">
              <a:lnSpc>
                <a:spcPct val="100000"/>
              </a:lnSpc>
            </a:pPr>
            <a:r>
              <a:rPr lang="en-GB" sz="1800" dirty="0">
                <a:solidFill>
                  <a:schemeClr val="accent4">
                    <a:lumMod val="60000"/>
                    <a:lumOff val="40000"/>
                  </a:schemeClr>
                </a:solidFill>
              </a:rPr>
              <a:t>Highest quality food from the happiest people in the world </a:t>
            </a:r>
          </a:p>
          <a:p>
            <a:pPr rtl="0">
              <a:lnSpc>
                <a:spcPct val="100000"/>
              </a:lnSpc>
            </a:pPr>
            <a:r>
              <a:rPr lang="en-GB" sz="1800" dirty="0"/>
              <a:t>Recipes from the Forest</a:t>
            </a:r>
          </a:p>
          <a:p>
            <a:pPr rtl="0">
              <a:lnSpc>
                <a:spcPct val="100000"/>
              </a:lnSpc>
            </a:pPr>
            <a:r>
              <a:rPr lang="en-GB" sz="1800" dirty="0"/>
              <a:t>Discover the culinary delights of North Karelia</a:t>
            </a:r>
          </a:p>
        </p:txBody>
      </p:sp>
      <p:pic>
        <p:nvPicPr>
          <p:cNvPr id="15" name="Kuvan paikkamerkki 14" descr="Lähikuva vihreästä puun oksasta">
            <a:extLst>
              <a:ext uri="{FF2B5EF4-FFF2-40B4-BE49-F238E27FC236}">
                <a16:creationId xmlns:a16="http://schemas.microsoft.com/office/drawing/2014/main" id="{4A4FF327-FD26-47EF-A265-02A0BB3793C5}"/>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9401660" y="4635519"/>
            <a:ext cx="2790340" cy="2222481"/>
          </a:xfrm>
        </p:spPr>
      </p:pic>
      <p:pic>
        <p:nvPicPr>
          <p:cNvPr id="29" name="Kuvan paikkamerkki 28" descr="Kuva, joka sisältää kohteen kasvi, puu, piha-, Luonnollinen ympäristö&#10;&#10;Kuvaus luotu automaattisesti">
            <a:extLst>
              <a:ext uri="{FF2B5EF4-FFF2-40B4-BE49-F238E27FC236}">
                <a16:creationId xmlns:a16="http://schemas.microsoft.com/office/drawing/2014/main" id="{492579F1-FF16-7135-4A07-EB6D15B6A4EB}"/>
              </a:ext>
            </a:extLst>
          </p:cNvPr>
          <p:cNvPicPr>
            <a:picLocks noGrp="1" noChangeAspect="1"/>
          </p:cNvPicPr>
          <p:nvPr>
            <p:ph type="pic" sz="quarter" idx="16"/>
          </p:nvPr>
        </p:nvPicPr>
        <p:blipFill>
          <a:blip r:embed="rId4"/>
          <a:srcRect l="8073" r="8073" b="10842"/>
          <a:stretch/>
        </p:blipFill>
        <p:spPr>
          <a:xfrm>
            <a:off x="6272016" y="4635519"/>
            <a:ext cx="3129644" cy="2222481"/>
          </a:xfrm>
        </p:spPr>
      </p:pic>
      <p:pic>
        <p:nvPicPr>
          <p:cNvPr id="23" name="Kuvan paikkamerkki 22" descr="Kuva, joka sisältää kohteen piha-, puu, pilvi, vesi&#10;&#10;Kuvaus luotu automaattisesti">
            <a:extLst>
              <a:ext uri="{FF2B5EF4-FFF2-40B4-BE49-F238E27FC236}">
                <a16:creationId xmlns:a16="http://schemas.microsoft.com/office/drawing/2014/main" id="{D992C501-7FA5-BFE8-5B41-77C0D7CFF646}"/>
              </a:ext>
            </a:extLst>
          </p:cNvPr>
          <p:cNvPicPr>
            <a:picLocks noGrp="1" noChangeAspect="1"/>
          </p:cNvPicPr>
          <p:nvPr>
            <p:ph type="pic" sz="quarter" idx="13"/>
          </p:nvPr>
        </p:nvPicPr>
        <p:blipFill>
          <a:blip r:embed="rId5"/>
          <a:srcRect l="5719" r="5719" b="10523"/>
          <a:stretch/>
        </p:blipFill>
        <p:spPr>
          <a:xfrm>
            <a:off x="-1" y="4627567"/>
            <a:ext cx="3129643" cy="2230433"/>
          </a:xfrm>
        </p:spPr>
      </p:pic>
      <p:pic>
        <p:nvPicPr>
          <p:cNvPr id="27" name="Kuvan paikkamerkki 26" descr="Kuva, joka sisältää kohteen luonto, revontuli, taivas, lumi&#10;&#10;Kuvaus luotu automaattisesti">
            <a:extLst>
              <a:ext uri="{FF2B5EF4-FFF2-40B4-BE49-F238E27FC236}">
                <a16:creationId xmlns:a16="http://schemas.microsoft.com/office/drawing/2014/main" id="{665FF9A6-E046-1C03-808F-37BC87BCF6A6}"/>
              </a:ext>
            </a:extLst>
          </p:cNvPr>
          <p:cNvPicPr>
            <a:picLocks noGrp="1" noChangeAspect="1"/>
          </p:cNvPicPr>
          <p:nvPr>
            <p:ph type="pic" sz="quarter" idx="15"/>
          </p:nvPr>
        </p:nvPicPr>
        <p:blipFill>
          <a:blip r:embed="rId6"/>
          <a:srcRect l="10794" t="11407" r="10794"/>
          <a:stretch/>
        </p:blipFill>
        <p:spPr>
          <a:xfrm>
            <a:off x="3142372" y="4627568"/>
            <a:ext cx="3129644" cy="2222482"/>
          </a:xfrm>
        </p:spPr>
      </p:pic>
    </p:spTree>
    <p:extLst>
      <p:ext uri="{BB962C8B-B14F-4D97-AF65-F5344CB8AC3E}">
        <p14:creationId xmlns:p14="http://schemas.microsoft.com/office/powerpoint/2010/main" val="1317231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0CE88BB9-5E8A-474F-B7C0-BC6738C243D9}"/>
              </a:ext>
            </a:extLst>
          </p:cNvPr>
          <p:cNvSpPr>
            <a:spLocks noGrp="1"/>
          </p:cNvSpPr>
          <p:nvPr>
            <p:ph type="title"/>
          </p:nvPr>
        </p:nvSpPr>
        <p:spPr>
          <a:xfrm>
            <a:off x="606775" y="181336"/>
            <a:ext cx="8492754" cy="899783"/>
          </a:xfrm>
        </p:spPr>
        <p:txBody>
          <a:bodyPr rtlCol="0"/>
          <a:lstStyle/>
          <a:p>
            <a:pPr rtl="0"/>
            <a:r>
              <a:rPr lang="en-GB" dirty="0"/>
              <a:t>Introduction to North Karelian Food Culture</a:t>
            </a:r>
          </a:p>
        </p:txBody>
      </p:sp>
      <p:sp>
        <p:nvSpPr>
          <p:cNvPr id="81" name="Tekstin paikkamerkki 80">
            <a:extLst>
              <a:ext uri="{FF2B5EF4-FFF2-40B4-BE49-F238E27FC236}">
                <a16:creationId xmlns:a16="http://schemas.microsoft.com/office/drawing/2014/main" id="{26331C6E-6EC6-4BCA-90FC-D61437684A3A}"/>
              </a:ext>
            </a:extLst>
          </p:cNvPr>
          <p:cNvSpPr>
            <a:spLocks noGrp="1"/>
          </p:cNvSpPr>
          <p:nvPr>
            <p:ph type="body" sz="quarter" idx="16"/>
          </p:nvPr>
        </p:nvSpPr>
        <p:spPr>
          <a:xfrm>
            <a:off x="845164" y="1900962"/>
            <a:ext cx="10112375" cy="1954213"/>
          </a:xfrm>
        </p:spPr>
        <p:txBody>
          <a:bodyPr rtlCol="0"/>
          <a:lstStyle/>
          <a:p>
            <a:pPr rtl="0"/>
            <a:r>
              <a:rPr lang="fi-FI" dirty="0"/>
              <a:t> </a:t>
            </a:r>
          </a:p>
        </p:txBody>
      </p:sp>
      <p:sp>
        <p:nvSpPr>
          <p:cNvPr id="184" name="Dian numeron paikkamerkki 183">
            <a:extLst>
              <a:ext uri="{FF2B5EF4-FFF2-40B4-BE49-F238E27FC236}">
                <a16:creationId xmlns:a16="http://schemas.microsoft.com/office/drawing/2014/main" id="{F09696C5-2D5D-4774-8ED7-53F2BB60D1FD}"/>
              </a:ext>
            </a:extLst>
          </p:cNvPr>
          <p:cNvSpPr>
            <a:spLocks noGrp="1"/>
          </p:cNvSpPr>
          <p:nvPr>
            <p:ph type="sldNum" sz="quarter" idx="4"/>
          </p:nvPr>
        </p:nvSpPr>
        <p:spPr>
          <a:xfrm>
            <a:off x="10518474" y="6356350"/>
            <a:ext cx="1414733" cy="365125"/>
          </a:xfrm>
        </p:spPr>
        <p:txBody>
          <a:bodyPr rtlCol="0"/>
          <a:lstStyle/>
          <a:p>
            <a:pPr rtl="0"/>
            <a:fld id="{AE208ADF-3ADD-483D-A721-14E3EEE2C135}" type="slidenum">
              <a:rPr lang="fi-FI" smtClean="0"/>
              <a:pPr/>
              <a:t>3</a:t>
            </a:fld>
            <a:endParaRPr lang="fi-FI"/>
          </a:p>
        </p:txBody>
      </p:sp>
      <p:sp>
        <p:nvSpPr>
          <p:cNvPr id="5" name="Tekstiruutu 4">
            <a:extLst>
              <a:ext uri="{FF2B5EF4-FFF2-40B4-BE49-F238E27FC236}">
                <a16:creationId xmlns:a16="http://schemas.microsoft.com/office/drawing/2014/main" id="{DC7738AB-39A0-F0A9-A8CE-CA2C4A7111FC}"/>
              </a:ext>
            </a:extLst>
          </p:cNvPr>
          <p:cNvSpPr txBox="1"/>
          <p:nvPr/>
        </p:nvSpPr>
        <p:spPr>
          <a:xfrm>
            <a:off x="606775" y="1347356"/>
            <a:ext cx="5391190" cy="3231654"/>
          </a:xfrm>
          <a:prstGeom prst="rect">
            <a:avLst/>
          </a:prstGeom>
          <a:noFill/>
        </p:spPr>
        <p:txBody>
          <a:bodyPr wrap="square">
            <a:spAutoFit/>
          </a:bodyPr>
          <a:lstStyle/>
          <a:p>
            <a:r>
              <a:rPr lang="en-GB" sz="2400" b="1" dirty="0">
                <a:solidFill>
                  <a:schemeClr val="tx2"/>
                </a:solidFill>
              </a:rPr>
              <a:t>Local Ingredients</a:t>
            </a:r>
          </a:p>
          <a:p>
            <a:r>
              <a:rPr lang="en-GB" sz="2000" dirty="0">
                <a:solidFill>
                  <a:schemeClr val="tx2"/>
                </a:solidFill>
              </a:rPr>
              <a:t>Forests in North Karelia provide an abundance of wild foods, such as berries (bilberries, lingonberries, cloudberries), mushrooms (chanterelles, porcini), and herbs. </a:t>
            </a:r>
          </a:p>
          <a:p>
            <a:endParaRPr lang="en-GB" sz="2000" dirty="0">
              <a:solidFill>
                <a:schemeClr val="tx2"/>
              </a:solidFill>
            </a:endParaRPr>
          </a:p>
          <a:p>
            <a:r>
              <a:rPr lang="en-GB" sz="2000" dirty="0">
                <a:solidFill>
                  <a:schemeClr val="tx2"/>
                </a:solidFill>
              </a:rPr>
              <a:t>Game and meat: Wild game, such as elk, hare, wild birds and small-scale farming products like pork and beef also feature in many traditional dishes, often cooked in hearty stews or roasted.</a:t>
            </a:r>
          </a:p>
        </p:txBody>
      </p:sp>
      <p:pic>
        <p:nvPicPr>
          <p:cNvPr id="10" name="Kuvan paikkamerkki 9" descr="Kuva, joka sisältää kohteen hedelmä, marja, kasvi, piha-&#10;&#10;Kuvaus luotu automaattisesti">
            <a:extLst>
              <a:ext uri="{FF2B5EF4-FFF2-40B4-BE49-F238E27FC236}">
                <a16:creationId xmlns:a16="http://schemas.microsoft.com/office/drawing/2014/main" id="{5668CCB6-19EF-64CA-994D-4DCA078AC7BA}"/>
              </a:ext>
            </a:extLst>
          </p:cNvPr>
          <p:cNvPicPr>
            <a:picLocks noGrp="1" noChangeAspect="1"/>
          </p:cNvPicPr>
          <p:nvPr>
            <p:ph type="pic" sz="quarter" idx="13"/>
          </p:nvPr>
        </p:nvPicPr>
        <p:blipFill>
          <a:blip r:embed="rId3"/>
          <a:srcRect t="5827" b="5827"/>
          <a:stretch>
            <a:fillRect/>
          </a:stretch>
        </p:blipFill>
        <p:spPr>
          <a:xfrm>
            <a:off x="0" y="4824705"/>
            <a:ext cx="3065737" cy="2033295"/>
          </a:xfrm>
        </p:spPr>
      </p:pic>
      <p:pic>
        <p:nvPicPr>
          <p:cNvPr id="16" name="Kuvan paikkamerkki 15" descr="Kuva, joka sisältää kohteen sieni, Ruokasieni, Agaricaceae, Lääkesieni&#10;&#10;Kuvaus luotu automaattisesti">
            <a:extLst>
              <a:ext uri="{FF2B5EF4-FFF2-40B4-BE49-F238E27FC236}">
                <a16:creationId xmlns:a16="http://schemas.microsoft.com/office/drawing/2014/main" id="{6C49F38A-0F1B-8C6F-A5BC-50CB8E1974DA}"/>
              </a:ext>
            </a:extLst>
          </p:cNvPr>
          <p:cNvPicPr>
            <a:picLocks noGrp="1" noChangeAspect="1"/>
          </p:cNvPicPr>
          <p:nvPr>
            <p:ph type="pic" sz="quarter" idx="14"/>
          </p:nvPr>
        </p:nvPicPr>
        <p:blipFill>
          <a:blip r:embed="rId4"/>
          <a:srcRect t="6401" b="6401"/>
          <a:stretch>
            <a:fillRect/>
          </a:stretch>
        </p:blipFill>
        <p:spPr>
          <a:xfrm>
            <a:off x="6093356" y="4824704"/>
            <a:ext cx="3115422" cy="2033295"/>
          </a:xfrm>
        </p:spPr>
      </p:pic>
      <p:pic>
        <p:nvPicPr>
          <p:cNvPr id="21" name="Kuvan paikkamerkki 20" descr="Kuva, joka sisältää kohteen hedelmä, marja, piha-, hedelmäpuu&#10;&#10;Kuvaus luotu automaattisesti">
            <a:extLst>
              <a:ext uri="{FF2B5EF4-FFF2-40B4-BE49-F238E27FC236}">
                <a16:creationId xmlns:a16="http://schemas.microsoft.com/office/drawing/2014/main" id="{2F56079B-F90F-3A2B-663C-02AC6F4E31D9}"/>
              </a:ext>
            </a:extLst>
          </p:cNvPr>
          <p:cNvPicPr>
            <a:picLocks noGrp="1" noChangeAspect="1"/>
          </p:cNvPicPr>
          <p:nvPr>
            <p:ph type="pic" sz="quarter" idx="15"/>
          </p:nvPr>
        </p:nvPicPr>
        <p:blipFill>
          <a:blip r:embed="rId5"/>
          <a:srcRect t="5106" b="5106"/>
          <a:stretch>
            <a:fillRect/>
          </a:stretch>
        </p:blipFill>
        <p:spPr>
          <a:xfrm>
            <a:off x="3065736" y="4824704"/>
            <a:ext cx="3018927" cy="2033295"/>
          </a:xfrm>
        </p:spPr>
      </p:pic>
      <p:sp>
        <p:nvSpPr>
          <p:cNvPr id="22" name="Tekstiruutu 21">
            <a:extLst>
              <a:ext uri="{FF2B5EF4-FFF2-40B4-BE49-F238E27FC236}">
                <a16:creationId xmlns:a16="http://schemas.microsoft.com/office/drawing/2014/main" id="{387A3636-BEE1-CDC3-7AF8-AB02A99E3BF4}"/>
              </a:ext>
            </a:extLst>
          </p:cNvPr>
          <p:cNvSpPr txBox="1"/>
          <p:nvPr/>
        </p:nvSpPr>
        <p:spPr>
          <a:xfrm>
            <a:off x="6495348" y="1728837"/>
            <a:ext cx="4979304" cy="3170099"/>
          </a:xfrm>
          <a:prstGeom prst="rect">
            <a:avLst/>
          </a:prstGeom>
          <a:noFill/>
        </p:spPr>
        <p:txBody>
          <a:bodyPr wrap="square">
            <a:spAutoFit/>
          </a:bodyPr>
          <a:lstStyle/>
          <a:p>
            <a:r>
              <a:rPr lang="en-GB" sz="2000" dirty="0">
                <a:solidFill>
                  <a:schemeClr val="tx2"/>
                </a:solidFill>
              </a:rPr>
              <a:t>Fish: Lakes and rivers offer fish such as perch, pike, and vendace, which are often prepared using traditional techniques like smoking and pickling.</a:t>
            </a:r>
          </a:p>
          <a:p>
            <a:endParaRPr lang="en-GB" sz="2000" dirty="0">
              <a:solidFill>
                <a:schemeClr val="tx2"/>
              </a:solidFill>
            </a:endParaRPr>
          </a:p>
          <a:p>
            <a:r>
              <a:rPr lang="en-GB" sz="2000" dirty="0">
                <a:solidFill>
                  <a:schemeClr val="tx2"/>
                </a:solidFill>
              </a:rPr>
              <a:t>These ingredients have been staples in Karelian cooking for centuries, appearing in everything from simple stews to more elaborate desserts and preserves.</a:t>
            </a:r>
          </a:p>
          <a:p>
            <a:pPr>
              <a:buFont typeface="Arial" panose="020B0604020202020204" pitchFamily="34" charset="0"/>
              <a:buChar char="•"/>
            </a:pPr>
            <a:endParaRPr lang="en-GB" sz="2000" dirty="0">
              <a:solidFill>
                <a:schemeClr val="tx2"/>
              </a:solidFill>
            </a:endParaRPr>
          </a:p>
        </p:txBody>
      </p:sp>
      <p:pic>
        <p:nvPicPr>
          <p:cNvPr id="24" name="Kuva 23" descr="Kuva, joka sisältää kohteen kala, Kalatuotteet, Evä, Meribiologia&#10;&#10;Kuvaus luotu automaattisesti">
            <a:extLst>
              <a:ext uri="{FF2B5EF4-FFF2-40B4-BE49-F238E27FC236}">
                <a16:creationId xmlns:a16="http://schemas.microsoft.com/office/drawing/2014/main" id="{37292D34-5604-60A2-0D84-8E833D6B5E9E}"/>
              </a:ext>
            </a:extLst>
          </p:cNvPr>
          <p:cNvPicPr>
            <a:picLocks noChangeAspect="1"/>
          </p:cNvPicPr>
          <p:nvPr/>
        </p:nvPicPr>
        <p:blipFill>
          <a:blip r:embed="rId6"/>
          <a:stretch>
            <a:fillRect/>
          </a:stretch>
        </p:blipFill>
        <p:spPr>
          <a:xfrm>
            <a:off x="9217471" y="4824704"/>
            <a:ext cx="2991514" cy="2033295"/>
          </a:xfrm>
          <a:prstGeom prst="rect">
            <a:avLst/>
          </a:prstGeom>
        </p:spPr>
      </p:pic>
    </p:spTree>
    <p:extLst>
      <p:ext uri="{BB962C8B-B14F-4D97-AF65-F5344CB8AC3E}">
        <p14:creationId xmlns:p14="http://schemas.microsoft.com/office/powerpoint/2010/main" val="3281439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F7283E3-686A-4399-B44D-71E2E0C5990C}"/>
              </a:ext>
            </a:extLst>
          </p:cNvPr>
          <p:cNvSpPr>
            <a:spLocks noGrp="1"/>
          </p:cNvSpPr>
          <p:nvPr>
            <p:ph type="ctrTitle"/>
          </p:nvPr>
        </p:nvSpPr>
        <p:spPr>
          <a:xfrm>
            <a:off x="606775" y="1217514"/>
            <a:ext cx="5586635" cy="3633019"/>
          </a:xfrm>
        </p:spPr>
        <p:txBody>
          <a:bodyPr rtlCol="0">
            <a:noAutofit/>
          </a:bodyPr>
          <a:lstStyle/>
          <a:p>
            <a:pPr rtl="0"/>
            <a:r>
              <a:rPr lang="en-GB" sz="2400" b="1" dirty="0">
                <a:latin typeface="+mn-lt"/>
              </a:rPr>
              <a:t>Seasonal Focus</a:t>
            </a:r>
            <a:br>
              <a:rPr lang="en-GB" sz="2400" dirty="0">
                <a:latin typeface="+mn-lt"/>
              </a:rPr>
            </a:br>
            <a:r>
              <a:rPr lang="en-GB" sz="2000" dirty="0">
                <a:latin typeface="+mn-lt"/>
              </a:rPr>
              <a:t>Tradition of preserving food; drying, salting, fermenting, and pickling. Berries are turned into jams and syrups, while mushrooms and vegetables are dried or </a:t>
            </a:r>
            <a:r>
              <a:rPr lang="en-GB" sz="2000" dirty="0" err="1">
                <a:latin typeface="+mn-lt"/>
              </a:rPr>
              <a:t>freezed</a:t>
            </a:r>
            <a:r>
              <a:rPr lang="en-GB" sz="2000" dirty="0">
                <a:latin typeface="+mn-lt"/>
              </a:rPr>
              <a:t> for use in winter.</a:t>
            </a:r>
            <a:br>
              <a:rPr lang="en-GB" sz="2000" dirty="0">
                <a:latin typeface="+mn-lt"/>
              </a:rPr>
            </a:br>
            <a:br>
              <a:rPr lang="en-GB" sz="2000" dirty="0">
                <a:latin typeface="+mn-lt"/>
              </a:rPr>
            </a:br>
            <a:r>
              <a:rPr lang="en-GB" sz="2000" dirty="0">
                <a:latin typeface="+mn-lt"/>
              </a:rPr>
              <a:t>Dishes like Karelian pies (rice-filled pastries wrapped in thin rye dough) and kalakukko (a fish and pork pie encased in rye bread) are examples of how the cuisine emphasizes warmth and sustenance during colder periods.</a:t>
            </a:r>
            <a:br>
              <a:rPr lang="en-GB" sz="2400" dirty="0">
                <a:latin typeface="+mn-lt"/>
              </a:rPr>
            </a:br>
            <a:br>
              <a:rPr lang="en-GB" sz="2400" dirty="0">
                <a:latin typeface="+mn-lt"/>
              </a:rPr>
            </a:br>
            <a:endParaRPr lang="fi-FI" sz="2400" dirty="0">
              <a:latin typeface="+mn-lt"/>
            </a:endParaRPr>
          </a:p>
        </p:txBody>
      </p:sp>
      <p:sp>
        <p:nvSpPr>
          <p:cNvPr id="8" name="Otsikko 1">
            <a:extLst>
              <a:ext uri="{FF2B5EF4-FFF2-40B4-BE49-F238E27FC236}">
                <a16:creationId xmlns:a16="http://schemas.microsoft.com/office/drawing/2014/main" id="{562C1779-7612-7598-1F0E-8C2597FBA715}"/>
              </a:ext>
            </a:extLst>
          </p:cNvPr>
          <p:cNvSpPr txBox="1">
            <a:spLocks/>
          </p:cNvSpPr>
          <p:nvPr/>
        </p:nvSpPr>
        <p:spPr>
          <a:xfrm>
            <a:off x="6931743" y="1208087"/>
            <a:ext cx="4352788" cy="5167314"/>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000" kern="1200">
                <a:solidFill>
                  <a:schemeClr val="tx2">
                    <a:alpha val="75000"/>
                  </a:schemeClr>
                </a:solidFill>
                <a:latin typeface="+mj-lt"/>
                <a:ea typeface="+mj-ea"/>
                <a:cs typeface="+mj-cs"/>
              </a:defRPr>
            </a:lvl1pPr>
          </a:lstStyle>
          <a:p>
            <a:endParaRPr lang="fi-FI" sz="2400" dirty="0"/>
          </a:p>
        </p:txBody>
      </p:sp>
      <p:sp>
        <p:nvSpPr>
          <p:cNvPr id="9" name="Otsikko 1">
            <a:extLst>
              <a:ext uri="{FF2B5EF4-FFF2-40B4-BE49-F238E27FC236}">
                <a16:creationId xmlns:a16="http://schemas.microsoft.com/office/drawing/2014/main" id="{5E5379B4-D160-6225-07E7-D4E5C7FE7A54}"/>
              </a:ext>
            </a:extLst>
          </p:cNvPr>
          <p:cNvSpPr txBox="1">
            <a:spLocks/>
          </p:cNvSpPr>
          <p:nvPr/>
        </p:nvSpPr>
        <p:spPr>
          <a:xfrm>
            <a:off x="6791532" y="745928"/>
            <a:ext cx="4793693" cy="3008108"/>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000" kern="1200">
                <a:solidFill>
                  <a:schemeClr val="tx2">
                    <a:alpha val="75000"/>
                  </a:schemeClr>
                </a:solidFill>
                <a:latin typeface="+mj-lt"/>
                <a:ea typeface="+mj-ea"/>
                <a:cs typeface="+mj-cs"/>
              </a:defRPr>
            </a:lvl1pPr>
          </a:lstStyle>
          <a:p>
            <a:r>
              <a:rPr lang="en-GB" sz="2400" b="1" dirty="0">
                <a:latin typeface="+mn-lt"/>
              </a:rPr>
              <a:t>Simplicity and Freshness</a:t>
            </a:r>
            <a:endParaRPr lang="en-GB" sz="2400" dirty="0">
              <a:latin typeface="+mn-lt"/>
            </a:endParaRPr>
          </a:p>
          <a:p>
            <a:r>
              <a:rPr lang="en-GB" sz="2000" dirty="0">
                <a:latin typeface="+mn-lt"/>
              </a:rPr>
              <a:t>Simple preparation methods enhance the natural flavours of the ingredients, such as boiling, roasting, and stewing. </a:t>
            </a:r>
          </a:p>
          <a:p>
            <a:endParaRPr lang="en-GB" sz="2000" dirty="0">
              <a:latin typeface="+mn-lt"/>
            </a:endParaRPr>
          </a:p>
          <a:p>
            <a:r>
              <a:rPr lang="en-GB" sz="2000" dirty="0">
                <a:latin typeface="+mn-lt"/>
              </a:rPr>
              <a:t>Focus on bringing out the best of what the land offers without excessive seasoning or complex processes</a:t>
            </a:r>
            <a:endParaRPr lang="fi-FI" sz="2000" dirty="0">
              <a:latin typeface="+mn-lt"/>
            </a:endParaRPr>
          </a:p>
        </p:txBody>
      </p:sp>
      <p:pic>
        <p:nvPicPr>
          <p:cNvPr id="17" name="Kuvan paikkamerkki 16">
            <a:extLst>
              <a:ext uri="{FF2B5EF4-FFF2-40B4-BE49-F238E27FC236}">
                <a16:creationId xmlns:a16="http://schemas.microsoft.com/office/drawing/2014/main" id="{F9934634-349F-684D-5841-2F55C7DA0667}"/>
              </a:ext>
            </a:extLst>
          </p:cNvPr>
          <p:cNvPicPr>
            <a:picLocks noGrp="1" noChangeAspect="1"/>
          </p:cNvPicPr>
          <p:nvPr>
            <p:ph type="pic" sz="quarter" idx="13"/>
          </p:nvPr>
        </p:nvPicPr>
        <p:blipFill>
          <a:blip r:embed="rId3"/>
          <a:srcRect t="14975" r="666" b="14975"/>
          <a:stretch/>
        </p:blipFill>
        <p:spPr>
          <a:xfrm>
            <a:off x="3175" y="4570310"/>
            <a:ext cx="12188825" cy="2287690"/>
          </a:xfrm>
        </p:spPr>
      </p:pic>
      <p:sp>
        <p:nvSpPr>
          <p:cNvPr id="3" name="Otsikko 6">
            <a:extLst>
              <a:ext uri="{FF2B5EF4-FFF2-40B4-BE49-F238E27FC236}">
                <a16:creationId xmlns:a16="http://schemas.microsoft.com/office/drawing/2014/main" id="{4837E288-8B4F-8E24-109C-FB38B7CA6F35}"/>
              </a:ext>
            </a:extLst>
          </p:cNvPr>
          <p:cNvSpPr txBox="1">
            <a:spLocks/>
          </p:cNvSpPr>
          <p:nvPr/>
        </p:nvSpPr>
        <p:spPr>
          <a:xfrm>
            <a:off x="606775" y="171909"/>
            <a:ext cx="8492754" cy="899783"/>
          </a:xfrm>
          <a:prstGeom prst="rect">
            <a:avLst/>
          </a:prstGeom>
        </p:spPr>
        <p:txBody>
          <a:bodyPr vert="horz" lIns="91440" tIns="45720" rIns="91440" bIns="45720" rtlCol="0" anchor="ctr">
            <a:normAutofit fontScale="92500"/>
          </a:bodyPr>
          <a:lstStyle>
            <a:lvl1pPr algn="l" defTabSz="914400" rtl="0" eaLnBrk="1" latinLnBrk="0" hangingPunct="1">
              <a:lnSpc>
                <a:spcPct val="100000"/>
              </a:lnSpc>
              <a:spcBef>
                <a:spcPct val="0"/>
              </a:spcBef>
              <a:buNone/>
              <a:defRPr sz="4000" kern="1200">
                <a:solidFill>
                  <a:schemeClr val="tx2">
                    <a:alpha val="75000"/>
                  </a:schemeClr>
                </a:solidFill>
                <a:latin typeface="+mj-lt"/>
                <a:ea typeface="+mj-ea"/>
                <a:cs typeface="+mj-cs"/>
              </a:defRPr>
            </a:lvl1pPr>
          </a:lstStyle>
          <a:p>
            <a:r>
              <a:rPr lang="en-GB" dirty="0"/>
              <a:t>Introduction to North Karelian Food Culture</a:t>
            </a:r>
          </a:p>
        </p:txBody>
      </p:sp>
    </p:spTree>
    <p:extLst>
      <p:ext uri="{BB962C8B-B14F-4D97-AF65-F5344CB8AC3E}">
        <p14:creationId xmlns:p14="http://schemas.microsoft.com/office/powerpoint/2010/main" val="477183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B7365-15BC-F798-BDCC-48B48E038AC7}"/>
            </a:ext>
          </a:extLst>
        </p:cNvPr>
        <p:cNvGrpSpPr/>
        <p:nvPr/>
      </p:nvGrpSpPr>
      <p:grpSpPr>
        <a:xfrm>
          <a:off x="0" y="0"/>
          <a:ext cx="0" cy="0"/>
          <a:chOff x="0" y="0"/>
          <a:chExt cx="0" cy="0"/>
        </a:xfrm>
      </p:grpSpPr>
      <p:pic>
        <p:nvPicPr>
          <p:cNvPr id="24" name="Kuva 23" descr="Kuva, joka sisältää kohteen vaate, kohtaus, mies, Asiakas&#10;&#10;Kuvaus luotu automaattisesti">
            <a:extLst>
              <a:ext uri="{FF2B5EF4-FFF2-40B4-BE49-F238E27FC236}">
                <a16:creationId xmlns:a16="http://schemas.microsoft.com/office/drawing/2014/main" id="{CBF0E3DA-012B-D3BB-6500-F4BF257254B2}"/>
              </a:ext>
            </a:extLst>
          </p:cNvPr>
          <p:cNvPicPr>
            <a:picLocks noChangeAspect="1"/>
          </p:cNvPicPr>
          <p:nvPr/>
        </p:nvPicPr>
        <p:blipFill>
          <a:blip r:embed="rId3"/>
          <a:srcRect l="11447" r="6522"/>
          <a:stretch/>
        </p:blipFill>
        <p:spPr>
          <a:xfrm>
            <a:off x="9056414" y="4751205"/>
            <a:ext cx="3128784" cy="2101079"/>
          </a:xfrm>
          <a:prstGeom prst="rect">
            <a:avLst/>
          </a:prstGeom>
        </p:spPr>
      </p:pic>
      <p:sp>
        <p:nvSpPr>
          <p:cNvPr id="7" name="Otsikko 6">
            <a:extLst>
              <a:ext uri="{FF2B5EF4-FFF2-40B4-BE49-F238E27FC236}">
                <a16:creationId xmlns:a16="http://schemas.microsoft.com/office/drawing/2014/main" id="{A719C79E-A32B-D687-AD3C-E765474B89C0}"/>
              </a:ext>
            </a:extLst>
          </p:cNvPr>
          <p:cNvSpPr>
            <a:spLocks noGrp="1"/>
          </p:cNvSpPr>
          <p:nvPr>
            <p:ph type="title"/>
          </p:nvPr>
        </p:nvSpPr>
        <p:spPr>
          <a:xfrm>
            <a:off x="505775" y="170851"/>
            <a:ext cx="5963851" cy="1220327"/>
          </a:xfrm>
        </p:spPr>
        <p:txBody>
          <a:bodyPr rtlCol="0"/>
          <a:lstStyle/>
          <a:p>
            <a:r>
              <a:rPr lang="en-GB" dirty="0"/>
              <a:t>The Forest as a pantry</a:t>
            </a:r>
          </a:p>
        </p:txBody>
      </p:sp>
      <p:sp>
        <p:nvSpPr>
          <p:cNvPr id="81" name="Tekstin paikkamerkki 80">
            <a:extLst>
              <a:ext uri="{FF2B5EF4-FFF2-40B4-BE49-F238E27FC236}">
                <a16:creationId xmlns:a16="http://schemas.microsoft.com/office/drawing/2014/main" id="{0B1D65EC-CA23-18C8-3104-025EEE658CE1}"/>
              </a:ext>
            </a:extLst>
          </p:cNvPr>
          <p:cNvSpPr>
            <a:spLocks noGrp="1"/>
          </p:cNvSpPr>
          <p:nvPr>
            <p:ph type="body" sz="quarter" idx="16"/>
          </p:nvPr>
        </p:nvSpPr>
        <p:spPr>
          <a:xfrm>
            <a:off x="845164" y="1900962"/>
            <a:ext cx="10112375" cy="1954213"/>
          </a:xfrm>
        </p:spPr>
        <p:txBody>
          <a:bodyPr rtlCol="0"/>
          <a:lstStyle/>
          <a:p>
            <a:pPr rtl="0"/>
            <a:r>
              <a:rPr lang="fi-FI" dirty="0"/>
              <a:t> </a:t>
            </a:r>
          </a:p>
        </p:txBody>
      </p:sp>
      <p:sp>
        <p:nvSpPr>
          <p:cNvPr id="5" name="Tekstiruutu 4">
            <a:extLst>
              <a:ext uri="{FF2B5EF4-FFF2-40B4-BE49-F238E27FC236}">
                <a16:creationId xmlns:a16="http://schemas.microsoft.com/office/drawing/2014/main" id="{9D3C782D-4A1C-622D-1481-DE8DE4186945}"/>
              </a:ext>
            </a:extLst>
          </p:cNvPr>
          <p:cNvSpPr txBox="1"/>
          <p:nvPr/>
        </p:nvSpPr>
        <p:spPr>
          <a:xfrm>
            <a:off x="505775" y="1802057"/>
            <a:ext cx="5004491" cy="2862322"/>
          </a:xfrm>
          <a:prstGeom prst="rect">
            <a:avLst/>
          </a:prstGeom>
          <a:noFill/>
        </p:spPr>
        <p:txBody>
          <a:bodyPr wrap="square">
            <a:spAutoFit/>
          </a:bodyPr>
          <a:lstStyle/>
          <a:p>
            <a:r>
              <a:rPr lang="en-GB" sz="2000" dirty="0">
                <a:solidFill>
                  <a:schemeClr val="tx2"/>
                </a:solidFill>
              </a:rPr>
              <a:t>Forest has been a central part to local culture and cuisine for centuries in North Karelia.</a:t>
            </a:r>
          </a:p>
          <a:p>
            <a:endParaRPr lang="en-GB" sz="2000" dirty="0">
              <a:solidFill>
                <a:schemeClr val="tx2"/>
              </a:solidFill>
            </a:endParaRPr>
          </a:p>
          <a:p>
            <a:r>
              <a:rPr lang="en-GB" sz="2000" dirty="0">
                <a:solidFill>
                  <a:schemeClr val="tx2"/>
                </a:solidFill>
              </a:rPr>
              <a:t>The people have a deep connection to the forest, not only as a source of food but also as a space for recreation and cultural expression.</a:t>
            </a:r>
          </a:p>
          <a:p>
            <a:endParaRPr lang="en-GB" sz="2000" dirty="0">
              <a:solidFill>
                <a:schemeClr val="tx2"/>
              </a:solidFill>
            </a:endParaRPr>
          </a:p>
          <a:p>
            <a:r>
              <a:rPr lang="en-US" sz="2000" dirty="0">
                <a:solidFill>
                  <a:schemeClr val="tx2"/>
                </a:solidFill>
              </a:rPr>
              <a:t>“People live in the forest and from the forest”</a:t>
            </a:r>
          </a:p>
          <a:p>
            <a:endParaRPr lang="en-GB" sz="2000" dirty="0">
              <a:solidFill>
                <a:schemeClr val="tx2"/>
              </a:solidFill>
            </a:endParaRPr>
          </a:p>
        </p:txBody>
      </p:sp>
      <p:sp>
        <p:nvSpPr>
          <p:cNvPr id="3" name="Tekstiruutu 2">
            <a:extLst>
              <a:ext uri="{FF2B5EF4-FFF2-40B4-BE49-F238E27FC236}">
                <a16:creationId xmlns:a16="http://schemas.microsoft.com/office/drawing/2014/main" id="{9B37C397-16C2-DA94-B1D4-9FBEB714DFC5}"/>
              </a:ext>
            </a:extLst>
          </p:cNvPr>
          <p:cNvSpPr txBox="1"/>
          <p:nvPr/>
        </p:nvSpPr>
        <p:spPr>
          <a:xfrm>
            <a:off x="6388794" y="1802057"/>
            <a:ext cx="5297431" cy="2554545"/>
          </a:xfrm>
          <a:prstGeom prst="rect">
            <a:avLst/>
          </a:prstGeom>
          <a:noFill/>
        </p:spPr>
        <p:txBody>
          <a:bodyPr wrap="square">
            <a:spAutoFit/>
          </a:bodyPr>
          <a:lstStyle/>
          <a:p>
            <a:pPr marL="342900" indent="-342900">
              <a:buFont typeface="Wingdings" panose="05000000000000000000" pitchFamily="2" charset="2"/>
              <a:buChar char="ü"/>
            </a:pPr>
            <a:r>
              <a:rPr lang="en-GB" sz="2000" dirty="0">
                <a:solidFill>
                  <a:schemeClr val="tx2"/>
                </a:solidFill>
              </a:rPr>
              <a:t>Seasonal enjoyment and foraging traditions (incl. fishing, hunting)</a:t>
            </a:r>
          </a:p>
          <a:p>
            <a:pPr marL="342900" indent="-342900">
              <a:buFont typeface="Wingdings" panose="05000000000000000000" pitchFamily="2" charset="2"/>
              <a:buChar char="ü"/>
            </a:pPr>
            <a:r>
              <a:rPr lang="en-GB" sz="2000" dirty="0">
                <a:solidFill>
                  <a:schemeClr val="tx2"/>
                </a:solidFill>
              </a:rPr>
              <a:t>Culinary usage (traditional vs modern)</a:t>
            </a:r>
          </a:p>
          <a:p>
            <a:pPr marL="342900" indent="-342900">
              <a:buFont typeface="Wingdings" panose="05000000000000000000" pitchFamily="2" charset="2"/>
              <a:buChar char="ü"/>
            </a:pPr>
            <a:r>
              <a:rPr lang="en-GB" sz="2000" dirty="0">
                <a:solidFill>
                  <a:schemeClr val="tx2"/>
                </a:solidFill>
              </a:rPr>
              <a:t>Well-being effects of forests (stress reduction, immune system boost, mental clarity and relaxation, therapeutic benefits)</a:t>
            </a:r>
          </a:p>
          <a:p>
            <a:pPr marL="342900" indent="-342900">
              <a:buFont typeface="Wingdings" panose="05000000000000000000" pitchFamily="2" charset="2"/>
              <a:buChar char="ü"/>
            </a:pPr>
            <a:r>
              <a:rPr lang="en-GB" sz="2000" dirty="0">
                <a:solidFill>
                  <a:schemeClr val="tx2"/>
                </a:solidFill>
              </a:rPr>
              <a:t>Cultural significance and lifestyle integration, </a:t>
            </a:r>
            <a:r>
              <a:rPr lang="en-GB" sz="2000" dirty="0" err="1">
                <a:solidFill>
                  <a:schemeClr val="tx2"/>
                </a:solidFill>
              </a:rPr>
              <a:t>ourdoor</a:t>
            </a:r>
            <a:r>
              <a:rPr lang="en-GB" sz="2000" dirty="0">
                <a:solidFill>
                  <a:schemeClr val="tx2"/>
                </a:solidFill>
              </a:rPr>
              <a:t> activities, urban proximity</a:t>
            </a:r>
          </a:p>
        </p:txBody>
      </p:sp>
      <p:pic>
        <p:nvPicPr>
          <p:cNvPr id="9" name="Kuvan paikkamerkki 8" descr="Kuva, joka sisältää kohteen piha-, taivas, ruoho, vesi&#10;&#10;Kuvaus luotu automaattisesti">
            <a:extLst>
              <a:ext uri="{FF2B5EF4-FFF2-40B4-BE49-F238E27FC236}">
                <a16:creationId xmlns:a16="http://schemas.microsoft.com/office/drawing/2014/main" id="{7B13375D-6339-D585-CFD6-F4E2FF2552CF}"/>
              </a:ext>
            </a:extLst>
          </p:cNvPr>
          <p:cNvPicPr>
            <a:picLocks noGrp="1" noChangeAspect="1"/>
          </p:cNvPicPr>
          <p:nvPr>
            <p:ph type="pic" sz="quarter" idx="13"/>
          </p:nvPr>
        </p:nvPicPr>
        <p:blipFill>
          <a:blip r:embed="rId4"/>
          <a:srcRect t="16842" b="16842"/>
          <a:stretch>
            <a:fillRect/>
          </a:stretch>
        </p:blipFill>
        <p:spPr>
          <a:xfrm>
            <a:off x="6802" y="4758451"/>
            <a:ext cx="3165636" cy="2099549"/>
          </a:xfrm>
        </p:spPr>
      </p:pic>
      <p:pic>
        <p:nvPicPr>
          <p:cNvPr id="20" name="Kuvan paikkamerkki 19" descr="Kuva, joka sisältää kohteen piha-, kasvi, puu, metsämaa&#10;&#10;Kuvaus luotu automaattisesti">
            <a:extLst>
              <a:ext uri="{FF2B5EF4-FFF2-40B4-BE49-F238E27FC236}">
                <a16:creationId xmlns:a16="http://schemas.microsoft.com/office/drawing/2014/main" id="{6C27BFFD-C62D-CA80-2A33-8A3F70960B81}"/>
              </a:ext>
            </a:extLst>
          </p:cNvPr>
          <p:cNvPicPr>
            <a:picLocks noGrp="1" noChangeAspect="1"/>
          </p:cNvPicPr>
          <p:nvPr>
            <p:ph type="pic" sz="quarter" idx="15"/>
          </p:nvPr>
        </p:nvPicPr>
        <p:blipFill>
          <a:blip r:embed="rId5"/>
          <a:srcRect t="4875" b="4875"/>
          <a:stretch>
            <a:fillRect/>
          </a:stretch>
        </p:blipFill>
        <p:spPr>
          <a:xfrm>
            <a:off x="3135587" y="4747576"/>
            <a:ext cx="3117298" cy="2099549"/>
          </a:xfrm>
        </p:spPr>
      </p:pic>
      <p:pic>
        <p:nvPicPr>
          <p:cNvPr id="11" name="Kuva 10" descr="Selfie metsässä">
            <a:extLst>
              <a:ext uri="{FF2B5EF4-FFF2-40B4-BE49-F238E27FC236}">
                <a16:creationId xmlns:a16="http://schemas.microsoft.com/office/drawing/2014/main" id="{86D9381F-E32D-7054-881C-8DA2B6F421B3}"/>
              </a:ext>
            </a:extLst>
          </p:cNvPr>
          <p:cNvPicPr>
            <a:picLocks noChangeAspect="1"/>
          </p:cNvPicPr>
          <p:nvPr/>
        </p:nvPicPr>
        <p:blipFill>
          <a:blip r:embed="rId6"/>
          <a:stretch>
            <a:fillRect/>
          </a:stretch>
        </p:blipFill>
        <p:spPr>
          <a:xfrm>
            <a:off x="6252885" y="4736701"/>
            <a:ext cx="3165636" cy="2110424"/>
          </a:xfrm>
          <a:prstGeom prst="rect">
            <a:avLst/>
          </a:prstGeom>
        </p:spPr>
      </p:pic>
    </p:spTree>
    <p:extLst>
      <p:ext uri="{BB962C8B-B14F-4D97-AF65-F5344CB8AC3E}">
        <p14:creationId xmlns:p14="http://schemas.microsoft.com/office/powerpoint/2010/main" val="1357223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9BD9D-06D1-4777-E7A4-DB1E54746549}"/>
            </a:ext>
          </a:extLst>
        </p:cNvPr>
        <p:cNvGrpSpPr/>
        <p:nvPr/>
      </p:nvGrpSpPr>
      <p:grpSpPr>
        <a:xfrm>
          <a:off x="0" y="0"/>
          <a:ext cx="0" cy="0"/>
          <a:chOff x="0" y="0"/>
          <a:chExt cx="0" cy="0"/>
        </a:xfrm>
      </p:grpSpPr>
      <p:sp>
        <p:nvSpPr>
          <p:cNvPr id="7" name="Otsikko 6">
            <a:extLst>
              <a:ext uri="{FF2B5EF4-FFF2-40B4-BE49-F238E27FC236}">
                <a16:creationId xmlns:a16="http://schemas.microsoft.com/office/drawing/2014/main" id="{F6509224-21AE-5E0F-AC6B-C43E117A782C}"/>
              </a:ext>
            </a:extLst>
          </p:cNvPr>
          <p:cNvSpPr>
            <a:spLocks noGrp="1"/>
          </p:cNvSpPr>
          <p:nvPr>
            <p:ph type="title"/>
          </p:nvPr>
        </p:nvSpPr>
        <p:spPr>
          <a:xfrm>
            <a:off x="612525" y="548203"/>
            <a:ext cx="8492754" cy="702029"/>
          </a:xfrm>
        </p:spPr>
        <p:txBody>
          <a:bodyPr rtlCol="0"/>
          <a:lstStyle/>
          <a:p>
            <a:r>
              <a:rPr lang="en-GB" dirty="0"/>
              <a:t>Wild food opportunities in North Karelia</a:t>
            </a:r>
            <a:br>
              <a:rPr lang="en-GB" b="1" dirty="0"/>
            </a:br>
            <a:endParaRPr lang="en-GB" dirty="0"/>
          </a:p>
        </p:txBody>
      </p:sp>
      <p:sp>
        <p:nvSpPr>
          <p:cNvPr id="81" name="Tekstin paikkamerkki 80">
            <a:extLst>
              <a:ext uri="{FF2B5EF4-FFF2-40B4-BE49-F238E27FC236}">
                <a16:creationId xmlns:a16="http://schemas.microsoft.com/office/drawing/2014/main" id="{5669F5BC-F577-B229-056A-390C7B01A02B}"/>
              </a:ext>
            </a:extLst>
          </p:cNvPr>
          <p:cNvSpPr>
            <a:spLocks noGrp="1"/>
          </p:cNvSpPr>
          <p:nvPr>
            <p:ph type="body" sz="quarter" idx="16"/>
          </p:nvPr>
        </p:nvSpPr>
        <p:spPr>
          <a:xfrm>
            <a:off x="845164" y="1900962"/>
            <a:ext cx="10112375" cy="1954213"/>
          </a:xfrm>
        </p:spPr>
        <p:txBody>
          <a:bodyPr rtlCol="0"/>
          <a:lstStyle/>
          <a:p>
            <a:pPr rtl="0"/>
            <a:r>
              <a:rPr lang="fi-FI" dirty="0"/>
              <a:t> </a:t>
            </a:r>
          </a:p>
        </p:txBody>
      </p:sp>
      <p:sp>
        <p:nvSpPr>
          <p:cNvPr id="184" name="Dian numeron paikkamerkki 183">
            <a:extLst>
              <a:ext uri="{FF2B5EF4-FFF2-40B4-BE49-F238E27FC236}">
                <a16:creationId xmlns:a16="http://schemas.microsoft.com/office/drawing/2014/main" id="{FDCAC590-A7F6-0B23-B471-60520284A7E0}"/>
              </a:ext>
            </a:extLst>
          </p:cNvPr>
          <p:cNvSpPr>
            <a:spLocks noGrp="1"/>
          </p:cNvSpPr>
          <p:nvPr>
            <p:ph type="sldNum" sz="quarter" idx="4"/>
          </p:nvPr>
        </p:nvSpPr>
        <p:spPr>
          <a:xfrm>
            <a:off x="10518474" y="6356350"/>
            <a:ext cx="1414733" cy="365125"/>
          </a:xfrm>
        </p:spPr>
        <p:txBody>
          <a:bodyPr rtlCol="0"/>
          <a:lstStyle/>
          <a:p>
            <a:pPr rtl="0"/>
            <a:fld id="{AE208ADF-3ADD-483D-A721-14E3EEE2C135}" type="slidenum">
              <a:rPr lang="fi-FI" smtClean="0"/>
              <a:pPr rtl="0"/>
              <a:t>6</a:t>
            </a:fld>
            <a:endParaRPr lang="fi-FI"/>
          </a:p>
        </p:txBody>
      </p:sp>
      <p:sp>
        <p:nvSpPr>
          <p:cNvPr id="5" name="Tekstiruutu 4">
            <a:extLst>
              <a:ext uri="{FF2B5EF4-FFF2-40B4-BE49-F238E27FC236}">
                <a16:creationId xmlns:a16="http://schemas.microsoft.com/office/drawing/2014/main" id="{861A6AC0-5F48-4C50-1307-39B7542B7C36}"/>
              </a:ext>
            </a:extLst>
          </p:cNvPr>
          <p:cNvSpPr txBox="1"/>
          <p:nvPr/>
        </p:nvSpPr>
        <p:spPr>
          <a:xfrm>
            <a:off x="845164" y="1359414"/>
            <a:ext cx="5640791" cy="2616101"/>
          </a:xfrm>
          <a:prstGeom prst="rect">
            <a:avLst/>
          </a:prstGeom>
          <a:noFill/>
        </p:spPr>
        <p:txBody>
          <a:bodyPr wrap="square">
            <a:spAutoFit/>
          </a:bodyPr>
          <a:lstStyle/>
          <a:p>
            <a:r>
              <a:rPr lang="en-GB" sz="2400" dirty="0">
                <a:solidFill>
                  <a:schemeClr val="tx2"/>
                </a:solidFill>
              </a:rPr>
              <a:t>Everyman’s Right</a:t>
            </a:r>
          </a:p>
          <a:p>
            <a:r>
              <a:rPr lang="en-GB" sz="2000" dirty="0">
                <a:solidFill>
                  <a:schemeClr val="tx2"/>
                </a:solidFill>
              </a:rPr>
              <a:t>All people whether residing in Finland or just visiting have the right to</a:t>
            </a:r>
          </a:p>
          <a:p>
            <a:pPr marL="342900" indent="-342900">
              <a:buFont typeface="Arial" panose="020B0604020202020204" pitchFamily="34" charset="0"/>
              <a:buChar char="•"/>
            </a:pPr>
            <a:r>
              <a:rPr lang="en-GB" sz="2000" dirty="0">
                <a:solidFill>
                  <a:schemeClr val="tx2"/>
                </a:solidFill>
              </a:rPr>
              <a:t>enjoy nature anywhere in the Finnish countryside regardless of land ownership.</a:t>
            </a:r>
          </a:p>
          <a:p>
            <a:pPr marL="342900" indent="-342900">
              <a:buFont typeface="Arial" panose="020B0604020202020204" pitchFamily="34" charset="0"/>
              <a:buChar char="•"/>
            </a:pPr>
            <a:r>
              <a:rPr lang="en-GB" sz="2000" dirty="0">
                <a:solidFill>
                  <a:schemeClr val="tx2"/>
                </a:solidFill>
              </a:rPr>
              <a:t>pick wild berries, mushrooms and flowers, as long as they are not protected species</a:t>
            </a:r>
          </a:p>
          <a:p>
            <a:pPr marL="342900" indent="-342900">
              <a:buFont typeface="Arial" panose="020B0604020202020204" pitchFamily="34" charset="0"/>
              <a:buChar char="•"/>
            </a:pPr>
            <a:r>
              <a:rPr lang="en-GB" sz="2000" dirty="0">
                <a:solidFill>
                  <a:schemeClr val="tx2"/>
                </a:solidFill>
              </a:rPr>
              <a:t>fish with a simple rod and line</a:t>
            </a:r>
          </a:p>
        </p:txBody>
      </p:sp>
      <p:sp>
        <p:nvSpPr>
          <p:cNvPr id="8" name="Tekstiruutu 7">
            <a:extLst>
              <a:ext uri="{FF2B5EF4-FFF2-40B4-BE49-F238E27FC236}">
                <a16:creationId xmlns:a16="http://schemas.microsoft.com/office/drawing/2014/main" id="{A4191D09-57AD-03D7-0ABC-04DB286E5D31}"/>
              </a:ext>
            </a:extLst>
          </p:cNvPr>
          <p:cNvSpPr txBox="1"/>
          <p:nvPr/>
        </p:nvSpPr>
        <p:spPr>
          <a:xfrm>
            <a:off x="7549828" y="1758242"/>
            <a:ext cx="3762335" cy="1631216"/>
          </a:xfrm>
          <a:prstGeom prst="rect">
            <a:avLst/>
          </a:prstGeom>
          <a:noFill/>
          <a:ln>
            <a:noFill/>
          </a:ln>
        </p:spPr>
        <p:txBody>
          <a:bodyPr wrap="square">
            <a:spAutoFit/>
          </a:bodyPr>
          <a:lstStyle/>
          <a:p>
            <a:pPr marL="342900" indent="-342900">
              <a:buFont typeface="Wingdings" panose="05000000000000000000" pitchFamily="2" charset="2"/>
              <a:buChar char="ü"/>
            </a:pPr>
            <a:r>
              <a:rPr lang="en-GB" sz="2000" dirty="0">
                <a:solidFill>
                  <a:schemeClr val="tx2"/>
                </a:solidFill>
              </a:rPr>
              <a:t>Signature menus &amp; dishes</a:t>
            </a:r>
          </a:p>
          <a:p>
            <a:pPr marL="342900" indent="-342900">
              <a:buFont typeface="Wingdings" panose="05000000000000000000" pitchFamily="2" charset="2"/>
              <a:buChar char="ü"/>
            </a:pPr>
            <a:r>
              <a:rPr lang="en-GB" sz="2000" dirty="0">
                <a:solidFill>
                  <a:schemeClr val="tx2"/>
                </a:solidFill>
              </a:rPr>
              <a:t>Culinary experiences</a:t>
            </a:r>
          </a:p>
          <a:p>
            <a:pPr marL="342900" indent="-342900">
              <a:buFont typeface="Wingdings" panose="05000000000000000000" pitchFamily="2" charset="2"/>
              <a:buChar char="ü"/>
            </a:pPr>
            <a:r>
              <a:rPr lang="en-GB" sz="2000" dirty="0">
                <a:solidFill>
                  <a:schemeClr val="tx2"/>
                </a:solidFill>
              </a:rPr>
              <a:t>Food gifts &amp; souvenirs</a:t>
            </a:r>
          </a:p>
          <a:p>
            <a:pPr marL="342900" indent="-342900">
              <a:buFont typeface="Wingdings" panose="05000000000000000000" pitchFamily="2" charset="2"/>
              <a:buChar char="ü"/>
            </a:pPr>
            <a:r>
              <a:rPr lang="en-GB" sz="2000" dirty="0">
                <a:solidFill>
                  <a:schemeClr val="tx2"/>
                </a:solidFill>
              </a:rPr>
              <a:t>Local food events</a:t>
            </a:r>
          </a:p>
          <a:p>
            <a:pPr marL="342900" indent="-342900">
              <a:buFont typeface="Wingdings" panose="05000000000000000000" pitchFamily="2" charset="2"/>
              <a:buChar char="ü"/>
            </a:pPr>
            <a:r>
              <a:rPr lang="en-GB" sz="2000" dirty="0">
                <a:solidFill>
                  <a:schemeClr val="tx2"/>
                </a:solidFill>
              </a:rPr>
              <a:t>Local recipes &amp; cooking books</a:t>
            </a:r>
          </a:p>
        </p:txBody>
      </p:sp>
      <p:pic>
        <p:nvPicPr>
          <p:cNvPr id="19" name="Kuva 18" descr="Kuva, joka sisältää kohteen piha-, taivas, panoraama, puu&#10;&#10;Kuvaus luotu automaattisesti">
            <a:extLst>
              <a:ext uri="{FF2B5EF4-FFF2-40B4-BE49-F238E27FC236}">
                <a16:creationId xmlns:a16="http://schemas.microsoft.com/office/drawing/2014/main" id="{7C823CBE-6F62-059C-0D91-573C2E03B1D9}"/>
              </a:ext>
            </a:extLst>
          </p:cNvPr>
          <p:cNvPicPr>
            <a:picLocks noChangeAspect="1"/>
          </p:cNvPicPr>
          <p:nvPr/>
        </p:nvPicPr>
        <p:blipFill>
          <a:blip r:embed="rId3"/>
          <a:stretch>
            <a:fillRect/>
          </a:stretch>
        </p:blipFill>
        <p:spPr>
          <a:xfrm>
            <a:off x="0" y="4655741"/>
            <a:ext cx="12192000" cy="2569925"/>
          </a:xfrm>
          <a:prstGeom prst="rect">
            <a:avLst/>
          </a:prstGeom>
        </p:spPr>
      </p:pic>
    </p:spTree>
    <p:extLst>
      <p:ext uri="{BB962C8B-B14F-4D97-AF65-F5344CB8AC3E}">
        <p14:creationId xmlns:p14="http://schemas.microsoft.com/office/powerpoint/2010/main" val="3064556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60A93-58E2-64B6-663C-BDD31A8E378C}"/>
            </a:ext>
          </a:extLst>
        </p:cNvPr>
        <p:cNvGrpSpPr/>
        <p:nvPr/>
      </p:nvGrpSpPr>
      <p:grpSpPr>
        <a:xfrm>
          <a:off x="0" y="0"/>
          <a:ext cx="0" cy="0"/>
          <a:chOff x="0" y="0"/>
          <a:chExt cx="0" cy="0"/>
        </a:xfrm>
      </p:grpSpPr>
      <p:sp>
        <p:nvSpPr>
          <p:cNvPr id="7" name="Otsikko 6">
            <a:extLst>
              <a:ext uri="{FF2B5EF4-FFF2-40B4-BE49-F238E27FC236}">
                <a16:creationId xmlns:a16="http://schemas.microsoft.com/office/drawing/2014/main" id="{530AC226-B286-8B3F-A249-7BE5068ABFD9}"/>
              </a:ext>
            </a:extLst>
          </p:cNvPr>
          <p:cNvSpPr>
            <a:spLocks noGrp="1"/>
          </p:cNvSpPr>
          <p:nvPr>
            <p:ph type="title"/>
          </p:nvPr>
        </p:nvSpPr>
        <p:spPr>
          <a:xfrm>
            <a:off x="767366" y="228728"/>
            <a:ext cx="10468202" cy="1263407"/>
          </a:xfrm>
        </p:spPr>
        <p:txBody>
          <a:bodyPr rtlCol="0"/>
          <a:lstStyle/>
          <a:p>
            <a:r>
              <a:rPr lang="en-GB" dirty="0"/>
              <a:t>T</a:t>
            </a:r>
            <a:r>
              <a:rPr lang="en-US" dirty="0"/>
              <a:t>raditions and innovations meet </a:t>
            </a:r>
            <a:br>
              <a:rPr lang="en-US" dirty="0"/>
            </a:br>
            <a:r>
              <a:rPr lang="en-US" dirty="0"/>
              <a:t>in modern North Karelian cuisine</a:t>
            </a:r>
            <a:endParaRPr lang="en-GB" dirty="0"/>
          </a:p>
        </p:txBody>
      </p:sp>
      <p:sp>
        <p:nvSpPr>
          <p:cNvPr id="5" name="Tekstiruutu 4">
            <a:extLst>
              <a:ext uri="{FF2B5EF4-FFF2-40B4-BE49-F238E27FC236}">
                <a16:creationId xmlns:a16="http://schemas.microsoft.com/office/drawing/2014/main" id="{96EDACDD-1899-AA7D-4191-C31A11AB49A2}"/>
              </a:ext>
            </a:extLst>
          </p:cNvPr>
          <p:cNvSpPr txBox="1"/>
          <p:nvPr/>
        </p:nvSpPr>
        <p:spPr>
          <a:xfrm>
            <a:off x="767366" y="1686490"/>
            <a:ext cx="5049775" cy="2862322"/>
          </a:xfrm>
          <a:prstGeom prst="rect">
            <a:avLst/>
          </a:prstGeom>
          <a:noFill/>
        </p:spPr>
        <p:txBody>
          <a:bodyPr wrap="square">
            <a:spAutoFit/>
          </a:bodyPr>
          <a:lstStyle/>
          <a:p>
            <a:r>
              <a:rPr lang="en-US" sz="2400" dirty="0">
                <a:solidFill>
                  <a:schemeClr val="tx2"/>
                </a:solidFill>
              </a:rPr>
              <a:t>Dishes</a:t>
            </a:r>
          </a:p>
          <a:p>
            <a:r>
              <a:rPr lang="en-US" sz="2000" dirty="0">
                <a:solidFill>
                  <a:schemeClr val="tx2"/>
                </a:solidFill>
              </a:rPr>
              <a:t>Karelian pies and other pastries, sugar salted pike-perch, smoked turnip &amp; goat cheese soup, game stew</a:t>
            </a:r>
          </a:p>
          <a:p>
            <a:r>
              <a:rPr lang="en-US" sz="1200" dirty="0">
                <a:solidFill>
                  <a:schemeClr val="tx2"/>
                </a:solidFill>
              </a:rPr>
              <a:t> </a:t>
            </a:r>
          </a:p>
          <a:p>
            <a:r>
              <a:rPr lang="en-US" sz="2400" dirty="0">
                <a:solidFill>
                  <a:schemeClr val="tx2"/>
                </a:solidFill>
              </a:rPr>
              <a:t>Delicaties</a:t>
            </a:r>
          </a:p>
          <a:p>
            <a:r>
              <a:rPr lang="en-US" sz="2000" dirty="0">
                <a:solidFill>
                  <a:schemeClr val="tx2"/>
                </a:solidFill>
              </a:rPr>
              <a:t>Pinecone jam, birch syrup, spruce sprout honey, herbal infusion, wild herb salt, berry or floral flavored sugar</a:t>
            </a:r>
          </a:p>
        </p:txBody>
      </p:sp>
      <p:sp>
        <p:nvSpPr>
          <p:cNvPr id="3" name="Tekstiruutu 2">
            <a:extLst>
              <a:ext uri="{FF2B5EF4-FFF2-40B4-BE49-F238E27FC236}">
                <a16:creationId xmlns:a16="http://schemas.microsoft.com/office/drawing/2014/main" id="{E27EC365-1DE5-D937-7FB7-4D70D9A0336C}"/>
              </a:ext>
            </a:extLst>
          </p:cNvPr>
          <p:cNvSpPr txBox="1"/>
          <p:nvPr/>
        </p:nvSpPr>
        <p:spPr>
          <a:xfrm>
            <a:off x="7166139" y="1706607"/>
            <a:ext cx="4268224" cy="1384995"/>
          </a:xfrm>
          <a:prstGeom prst="rect">
            <a:avLst/>
          </a:prstGeom>
          <a:noFill/>
        </p:spPr>
        <p:txBody>
          <a:bodyPr wrap="square">
            <a:spAutoFit/>
          </a:bodyPr>
          <a:lstStyle/>
          <a:p>
            <a:r>
              <a:rPr lang="en-GB" sz="2400" dirty="0">
                <a:solidFill>
                  <a:schemeClr val="tx2"/>
                </a:solidFill>
              </a:rPr>
              <a:t>Restaurants:</a:t>
            </a:r>
          </a:p>
          <a:p>
            <a:r>
              <a:rPr lang="en-GB" sz="2000" dirty="0">
                <a:solidFill>
                  <a:schemeClr val="tx2"/>
                </a:solidFill>
              </a:rPr>
              <a:t>Bomba, Bistro Ohto (Nurmes), Tervaskanto, Grill it! Koli (Lieksa), Aittaranta (Joensuu) </a:t>
            </a:r>
          </a:p>
        </p:txBody>
      </p:sp>
      <p:pic>
        <p:nvPicPr>
          <p:cNvPr id="28" name="Kuva 27" descr="Kuva, joka sisältää kohteen teksti, kasvi, pullo, kansi&#10;&#10;Kuvaus luotu automaattisesti">
            <a:extLst>
              <a:ext uri="{FF2B5EF4-FFF2-40B4-BE49-F238E27FC236}">
                <a16:creationId xmlns:a16="http://schemas.microsoft.com/office/drawing/2014/main" id="{21001A2C-21A7-B6F7-2120-D3541F99A105}"/>
              </a:ext>
            </a:extLst>
          </p:cNvPr>
          <p:cNvPicPr>
            <a:picLocks noChangeAspect="1"/>
          </p:cNvPicPr>
          <p:nvPr/>
        </p:nvPicPr>
        <p:blipFill>
          <a:blip r:embed="rId3"/>
          <a:stretch>
            <a:fillRect/>
          </a:stretch>
        </p:blipFill>
        <p:spPr>
          <a:xfrm>
            <a:off x="2368012" y="4853053"/>
            <a:ext cx="1946973" cy="2004947"/>
          </a:xfrm>
          <a:prstGeom prst="rect">
            <a:avLst/>
          </a:prstGeom>
        </p:spPr>
      </p:pic>
      <p:pic>
        <p:nvPicPr>
          <p:cNvPr id="30" name="Kuva 29" descr="Kuva, joka sisältää kohteen vihreä, Luonnonmukainen ruoka, tuote, kasvi&#10;&#10;Kuvaus luotu automaattisesti">
            <a:extLst>
              <a:ext uri="{FF2B5EF4-FFF2-40B4-BE49-F238E27FC236}">
                <a16:creationId xmlns:a16="http://schemas.microsoft.com/office/drawing/2014/main" id="{3F876401-AAF4-CB48-41C4-6F729CADA71B}"/>
              </a:ext>
            </a:extLst>
          </p:cNvPr>
          <p:cNvPicPr>
            <a:picLocks noChangeAspect="1"/>
          </p:cNvPicPr>
          <p:nvPr/>
        </p:nvPicPr>
        <p:blipFill>
          <a:blip r:embed="rId4"/>
          <a:srcRect l="4718"/>
          <a:stretch/>
        </p:blipFill>
        <p:spPr>
          <a:xfrm>
            <a:off x="7880" y="4854599"/>
            <a:ext cx="2360132" cy="2003401"/>
          </a:xfrm>
          <a:prstGeom prst="rect">
            <a:avLst/>
          </a:prstGeom>
        </p:spPr>
      </p:pic>
      <p:pic>
        <p:nvPicPr>
          <p:cNvPr id="34" name="Kuva 33" descr="Kuva, joka sisältää kohteen kasvi, Maakasvi, yrtti, Putkilokasvit&#10;&#10;Kuvaus luotu automaattisesti">
            <a:extLst>
              <a:ext uri="{FF2B5EF4-FFF2-40B4-BE49-F238E27FC236}">
                <a16:creationId xmlns:a16="http://schemas.microsoft.com/office/drawing/2014/main" id="{4014FAFE-C5C2-C3DA-DFEF-7511D209A3A4}"/>
              </a:ext>
            </a:extLst>
          </p:cNvPr>
          <p:cNvPicPr>
            <a:picLocks noChangeAspect="1"/>
          </p:cNvPicPr>
          <p:nvPr/>
        </p:nvPicPr>
        <p:blipFill>
          <a:blip r:embed="rId5"/>
          <a:stretch>
            <a:fillRect/>
          </a:stretch>
        </p:blipFill>
        <p:spPr>
          <a:xfrm>
            <a:off x="6519928" y="4860093"/>
            <a:ext cx="2925996" cy="1997907"/>
          </a:xfrm>
          <a:prstGeom prst="rect">
            <a:avLst/>
          </a:prstGeom>
        </p:spPr>
      </p:pic>
      <p:pic>
        <p:nvPicPr>
          <p:cNvPr id="36" name="Kuva 35" descr="Kuva, joka sisältää kohteen ruoka, makeinen, konditoria, Viinikumi&#10;&#10;Kuvaus luotu automaattisesti">
            <a:extLst>
              <a:ext uri="{FF2B5EF4-FFF2-40B4-BE49-F238E27FC236}">
                <a16:creationId xmlns:a16="http://schemas.microsoft.com/office/drawing/2014/main" id="{AA221F36-3EBA-97D7-56EB-7D9D4CEC34E3}"/>
              </a:ext>
            </a:extLst>
          </p:cNvPr>
          <p:cNvPicPr>
            <a:picLocks noChangeAspect="1"/>
          </p:cNvPicPr>
          <p:nvPr/>
        </p:nvPicPr>
        <p:blipFill>
          <a:blip r:embed="rId6"/>
          <a:stretch>
            <a:fillRect/>
          </a:stretch>
        </p:blipFill>
        <p:spPr>
          <a:xfrm>
            <a:off x="9492792" y="4851385"/>
            <a:ext cx="2676256" cy="2006615"/>
          </a:xfrm>
          <a:prstGeom prst="rect">
            <a:avLst/>
          </a:prstGeom>
        </p:spPr>
      </p:pic>
      <p:pic>
        <p:nvPicPr>
          <p:cNvPr id="2" name="Kuva 1">
            <a:extLst>
              <a:ext uri="{FF2B5EF4-FFF2-40B4-BE49-F238E27FC236}">
                <a16:creationId xmlns:a16="http://schemas.microsoft.com/office/drawing/2014/main" id="{E6C9D78D-F6E9-12FF-695F-3E7A6107114A}"/>
              </a:ext>
            </a:extLst>
          </p:cNvPr>
          <p:cNvPicPr>
            <a:picLocks noChangeAspect="1"/>
          </p:cNvPicPr>
          <p:nvPr/>
        </p:nvPicPr>
        <p:blipFill>
          <a:blip r:embed="rId7"/>
          <a:srcRect l="5305" t="604" r="13554" b="-1"/>
          <a:stretch/>
        </p:blipFill>
        <p:spPr>
          <a:xfrm>
            <a:off x="4145280" y="4854599"/>
            <a:ext cx="3020859" cy="1999558"/>
          </a:xfrm>
          <a:prstGeom prst="rect">
            <a:avLst/>
          </a:prstGeom>
        </p:spPr>
      </p:pic>
    </p:spTree>
    <p:extLst>
      <p:ext uri="{BB962C8B-B14F-4D97-AF65-F5344CB8AC3E}">
        <p14:creationId xmlns:p14="http://schemas.microsoft.com/office/powerpoint/2010/main" val="2778132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B4847-FEFC-317B-143E-D8E0C2936694}"/>
            </a:ext>
          </a:extLst>
        </p:cNvPr>
        <p:cNvGrpSpPr/>
        <p:nvPr/>
      </p:nvGrpSpPr>
      <p:grpSpPr>
        <a:xfrm>
          <a:off x="0" y="0"/>
          <a:ext cx="0" cy="0"/>
          <a:chOff x="0" y="0"/>
          <a:chExt cx="0" cy="0"/>
        </a:xfrm>
      </p:grpSpPr>
      <p:sp>
        <p:nvSpPr>
          <p:cNvPr id="7" name="Otsikko 6">
            <a:extLst>
              <a:ext uri="{FF2B5EF4-FFF2-40B4-BE49-F238E27FC236}">
                <a16:creationId xmlns:a16="http://schemas.microsoft.com/office/drawing/2014/main" id="{0E61EE47-04D3-933C-EA10-69AE4B5ED225}"/>
              </a:ext>
            </a:extLst>
          </p:cNvPr>
          <p:cNvSpPr>
            <a:spLocks noGrp="1"/>
          </p:cNvSpPr>
          <p:nvPr>
            <p:ph type="title"/>
          </p:nvPr>
        </p:nvSpPr>
        <p:spPr>
          <a:xfrm>
            <a:off x="497528" y="1937028"/>
            <a:ext cx="6823495" cy="1263407"/>
          </a:xfrm>
        </p:spPr>
        <p:txBody>
          <a:bodyPr rtlCol="0"/>
          <a:lstStyle/>
          <a:p>
            <a:r>
              <a:rPr lang="en-GB" sz="4000" dirty="0">
                <a:solidFill>
                  <a:schemeClr val="accent4">
                    <a:lumMod val="60000"/>
                    <a:lumOff val="40000"/>
                  </a:schemeClr>
                </a:solidFill>
              </a:rPr>
              <a:t>Sustainability and Local Sourcing </a:t>
            </a:r>
            <a:endParaRPr lang="en-GB" dirty="0">
              <a:solidFill>
                <a:schemeClr val="accent4">
                  <a:lumMod val="60000"/>
                  <a:lumOff val="40000"/>
                </a:schemeClr>
              </a:solidFill>
            </a:endParaRPr>
          </a:p>
        </p:txBody>
      </p:sp>
      <p:pic>
        <p:nvPicPr>
          <p:cNvPr id="13" name="Kuvan paikkamerkki 12" descr="Kuva, jossa on puu, ulkoaluetta, metsää, luontoa, luontoa">
            <a:extLst>
              <a:ext uri="{FF2B5EF4-FFF2-40B4-BE49-F238E27FC236}">
                <a16:creationId xmlns:a16="http://schemas.microsoft.com/office/drawing/2014/main" id="{D959C0BE-AD17-CADA-A7CB-225AA0691635}"/>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r="21550"/>
          <a:stretch/>
        </p:blipFill>
        <p:spPr>
          <a:xfrm>
            <a:off x="0" y="0"/>
            <a:ext cx="3564233" cy="2103303"/>
          </a:xfrm>
        </p:spPr>
      </p:pic>
      <p:pic>
        <p:nvPicPr>
          <p:cNvPr id="17" name="Kuvan paikkamerkki 16" descr="Poika, isä ja isoisä kalastamassa järvellä">
            <a:extLst>
              <a:ext uri="{FF2B5EF4-FFF2-40B4-BE49-F238E27FC236}">
                <a16:creationId xmlns:a16="http://schemas.microsoft.com/office/drawing/2014/main" id="{7B48BB4A-E351-A64A-047E-D5D98EFE9340}"/>
              </a:ext>
            </a:extLst>
          </p:cNvPr>
          <p:cNvPicPr>
            <a:picLocks noGrp="1" noChangeAspect="1"/>
          </p:cNvPicPr>
          <p:nvPr>
            <p:ph type="pic" sz="quarter" idx="15"/>
          </p:nvPr>
        </p:nvPicPr>
        <p:blipFill>
          <a:blip r:embed="rId4"/>
          <a:srcRect/>
          <a:stretch/>
        </p:blipFill>
        <p:spPr>
          <a:xfrm>
            <a:off x="8308432" y="2730"/>
            <a:ext cx="3883568" cy="2088836"/>
          </a:xfrm>
        </p:spPr>
      </p:pic>
      <p:sp>
        <p:nvSpPr>
          <p:cNvPr id="5" name="Tekstiruutu 4">
            <a:extLst>
              <a:ext uri="{FF2B5EF4-FFF2-40B4-BE49-F238E27FC236}">
                <a16:creationId xmlns:a16="http://schemas.microsoft.com/office/drawing/2014/main" id="{F08C9291-6AF1-6C9A-FC36-CEC79E959B87}"/>
              </a:ext>
            </a:extLst>
          </p:cNvPr>
          <p:cNvSpPr txBox="1"/>
          <p:nvPr/>
        </p:nvSpPr>
        <p:spPr>
          <a:xfrm>
            <a:off x="504491" y="2989919"/>
            <a:ext cx="5548536" cy="3170099"/>
          </a:xfrm>
          <a:prstGeom prst="rect">
            <a:avLst/>
          </a:prstGeom>
          <a:noFill/>
        </p:spPr>
        <p:txBody>
          <a:bodyPr wrap="square">
            <a:spAutoFit/>
          </a:bodyPr>
          <a:lstStyle/>
          <a:p>
            <a:r>
              <a:rPr lang="en-GB" sz="2400" dirty="0">
                <a:solidFill>
                  <a:schemeClr val="tx2"/>
                </a:solidFill>
              </a:rPr>
              <a:t>Foraging</a:t>
            </a:r>
          </a:p>
          <a:p>
            <a:pPr marL="285750" indent="-285750">
              <a:buFont typeface="Arial" panose="020B0604020202020204" pitchFamily="34" charset="0"/>
              <a:buChar char="•"/>
            </a:pPr>
            <a:r>
              <a:rPr lang="en-GB" sz="2000" dirty="0">
                <a:solidFill>
                  <a:schemeClr val="tx2"/>
                </a:solidFill>
              </a:rPr>
              <a:t>Nutrient and flavour-rich food</a:t>
            </a:r>
          </a:p>
          <a:p>
            <a:pPr marL="285750" indent="-285750">
              <a:buFont typeface="Arial" panose="020B0604020202020204" pitchFamily="34" charset="0"/>
              <a:buChar char="•"/>
            </a:pPr>
            <a:r>
              <a:rPr lang="en-GB" sz="2000" dirty="0">
                <a:solidFill>
                  <a:schemeClr val="tx2"/>
                </a:solidFill>
              </a:rPr>
              <a:t>Environmental, economic and community benefits</a:t>
            </a:r>
          </a:p>
          <a:p>
            <a:r>
              <a:rPr lang="en-GB" sz="1200" dirty="0">
                <a:solidFill>
                  <a:schemeClr val="tx2"/>
                </a:solidFill>
              </a:rPr>
              <a:t> </a:t>
            </a:r>
          </a:p>
          <a:p>
            <a:r>
              <a:rPr lang="en-GB" sz="2400" dirty="0">
                <a:solidFill>
                  <a:schemeClr val="tx2"/>
                </a:solidFill>
              </a:rPr>
              <a:t>Hunting</a:t>
            </a:r>
          </a:p>
          <a:p>
            <a:pPr marL="285750" indent="-285750">
              <a:buFont typeface="Arial" panose="020B0604020202020204" pitchFamily="34" charset="0"/>
              <a:buChar char="•"/>
            </a:pPr>
            <a:r>
              <a:rPr lang="en-GB" sz="2000" dirty="0">
                <a:solidFill>
                  <a:schemeClr val="tx2"/>
                </a:solidFill>
              </a:rPr>
              <a:t>Sustainable game use involves adhering to legal hunting seasons and quotas set by wildlife management authorities </a:t>
            </a:r>
          </a:p>
          <a:p>
            <a:pPr marL="285750" indent="-285750">
              <a:buFont typeface="Arial" panose="020B0604020202020204" pitchFamily="34" charset="0"/>
              <a:buChar char="•"/>
            </a:pPr>
            <a:r>
              <a:rPr lang="en-GB" sz="2000" dirty="0">
                <a:solidFill>
                  <a:schemeClr val="tx2"/>
                </a:solidFill>
              </a:rPr>
              <a:t>Respect for animal welfare, minimizing waste by utilizing all edible parts of the animal</a:t>
            </a:r>
          </a:p>
        </p:txBody>
      </p:sp>
      <p:sp>
        <p:nvSpPr>
          <p:cNvPr id="10" name="Tekstiruutu 9">
            <a:extLst>
              <a:ext uri="{FF2B5EF4-FFF2-40B4-BE49-F238E27FC236}">
                <a16:creationId xmlns:a16="http://schemas.microsoft.com/office/drawing/2014/main" id="{958F9D6E-15E0-8923-80BB-16EDEA20E1EC}"/>
              </a:ext>
            </a:extLst>
          </p:cNvPr>
          <p:cNvSpPr txBox="1"/>
          <p:nvPr/>
        </p:nvSpPr>
        <p:spPr>
          <a:xfrm>
            <a:off x="6434866" y="3020581"/>
            <a:ext cx="5411796" cy="3600986"/>
          </a:xfrm>
          <a:prstGeom prst="rect">
            <a:avLst/>
          </a:prstGeom>
          <a:noFill/>
        </p:spPr>
        <p:txBody>
          <a:bodyPr wrap="square">
            <a:spAutoFit/>
          </a:bodyPr>
          <a:lstStyle/>
          <a:p>
            <a:r>
              <a:rPr lang="en-US" sz="2400" dirty="0">
                <a:solidFill>
                  <a:schemeClr val="accent4">
                    <a:lumMod val="60000"/>
                    <a:lumOff val="40000"/>
                  </a:schemeClr>
                </a:solidFill>
              </a:rPr>
              <a:t>Fishing</a:t>
            </a:r>
          </a:p>
          <a:p>
            <a:pPr marL="342900" indent="-342900">
              <a:buFont typeface="Arial" panose="020B0604020202020204" pitchFamily="34" charset="0"/>
              <a:buChar char="•"/>
            </a:pPr>
            <a:r>
              <a:rPr lang="en-US" sz="2000" dirty="0">
                <a:solidFill>
                  <a:schemeClr val="accent4">
                    <a:lumMod val="60000"/>
                    <a:lumOff val="40000"/>
                  </a:schemeClr>
                </a:solidFill>
              </a:rPr>
              <a:t>Selective fishing, protecting endangered species</a:t>
            </a:r>
          </a:p>
          <a:p>
            <a:pPr marL="342900" indent="-342900">
              <a:buFont typeface="Arial" panose="020B0604020202020204" pitchFamily="34" charset="0"/>
              <a:buChar char="•"/>
            </a:pPr>
            <a:r>
              <a:rPr lang="en-US" sz="2000" dirty="0">
                <a:solidFill>
                  <a:schemeClr val="accent4">
                    <a:lumMod val="60000"/>
                    <a:lumOff val="40000"/>
                  </a:schemeClr>
                </a:solidFill>
              </a:rPr>
              <a:t>Innovative use of side stream or less-used species</a:t>
            </a:r>
          </a:p>
          <a:p>
            <a:r>
              <a:rPr lang="en-GB" sz="1200" dirty="0">
                <a:solidFill>
                  <a:schemeClr val="accent4">
                    <a:lumMod val="60000"/>
                    <a:lumOff val="40000"/>
                  </a:schemeClr>
                </a:solidFill>
              </a:rPr>
              <a:t> </a:t>
            </a:r>
          </a:p>
          <a:p>
            <a:r>
              <a:rPr lang="en-GB" sz="2000" dirty="0">
                <a:solidFill>
                  <a:schemeClr val="accent4">
                    <a:lumMod val="60000"/>
                    <a:lumOff val="40000"/>
                  </a:schemeClr>
                </a:solidFill>
              </a:rPr>
              <a:t>Promoting game, fish and wild foods as part of a sustainable consumption encourages communities to reconnect with nature, respect local biodiversity, and reduce reliance on industrial agriculture</a:t>
            </a:r>
          </a:p>
          <a:p>
            <a:r>
              <a:rPr lang="en-GB" sz="1200" dirty="0">
                <a:solidFill>
                  <a:schemeClr val="accent4">
                    <a:lumMod val="60000"/>
                    <a:lumOff val="40000"/>
                  </a:schemeClr>
                </a:solidFill>
              </a:rPr>
              <a:t> </a:t>
            </a:r>
          </a:p>
          <a:p>
            <a:r>
              <a:rPr lang="en-GB" sz="2000" dirty="0">
                <a:solidFill>
                  <a:schemeClr val="accent4">
                    <a:lumMod val="60000"/>
                    <a:lumOff val="40000"/>
                  </a:schemeClr>
                </a:solidFill>
              </a:rPr>
              <a:t>Local sourcing reduces the carbon footprint, supports the local economy and helps preserve traditional food practices</a:t>
            </a:r>
          </a:p>
        </p:txBody>
      </p:sp>
      <p:pic>
        <p:nvPicPr>
          <p:cNvPr id="2" name="Kuva 1">
            <a:extLst>
              <a:ext uri="{FF2B5EF4-FFF2-40B4-BE49-F238E27FC236}">
                <a16:creationId xmlns:a16="http://schemas.microsoft.com/office/drawing/2014/main" id="{8E5AB260-5A69-A6A4-A2A4-67200083F945}"/>
              </a:ext>
            </a:extLst>
          </p:cNvPr>
          <p:cNvPicPr>
            <a:picLocks noChangeAspect="1"/>
          </p:cNvPicPr>
          <p:nvPr/>
        </p:nvPicPr>
        <p:blipFill>
          <a:blip r:embed="rId5"/>
          <a:stretch>
            <a:fillRect/>
          </a:stretch>
        </p:blipFill>
        <p:spPr>
          <a:xfrm>
            <a:off x="5764159" y="0"/>
            <a:ext cx="3121423" cy="2103302"/>
          </a:xfrm>
          <a:prstGeom prst="rect">
            <a:avLst/>
          </a:prstGeom>
        </p:spPr>
      </p:pic>
      <p:pic>
        <p:nvPicPr>
          <p:cNvPr id="3" name="Kuva 2">
            <a:extLst>
              <a:ext uri="{FF2B5EF4-FFF2-40B4-BE49-F238E27FC236}">
                <a16:creationId xmlns:a16="http://schemas.microsoft.com/office/drawing/2014/main" id="{FF0A65A7-A4CA-B6FD-E6CF-EAC7EE33B28E}"/>
              </a:ext>
            </a:extLst>
          </p:cNvPr>
          <p:cNvPicPr>
            <a:picLocks noChangeAspect="1"/>
          </p:cNvPicPr>
          <p:nvPr/>
        </p:nvPicPr>
        <p:blipFill>
          <a:blip r:embed="rId6"/>
          <a:srcRect l="7785" r="21619"/>
          <a:stretch/>
        </p:blipFill>
        <p:spPr>
          <a:xfrm>
            <a:off x="2995369" y="0"/>
            <a:ext cx="2768790" cy="2088836"/>
          </a:xfrm>
          <a:prstGeom prst="rect">
            <a:avLst/>
          </a:prstGeom>
        </p:spPr>
      </p:pic>
    </p:spTree>
    <p:extLst>
      <p:ext uri="{BB962C8B-B14F-4D97-AF65-F5344CB8AC3E}">
        <p14:creationId xmlns:p14="http://schemas.microsoft.com/office/powerpoint/2010/main" val="1033459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6B6B4-B3E0-20AE-0B48-D11E2CBB784E}"/>
            </a:ext>
          </a:extLst>
        </p:cNvPr>
        <p:cNvGrpSpPr/>
        <p:nvPr/>
      </p:nvGrpSpPr>
      <p:grpSpPr>
        <a:xfrm>
          <a:off x="0" y="0"/>
          <a:ext cx="0" cy="0"/>
          <a:chOff x="0" y="0"/>
          <a:chExt cx="0" cy="0"/>
        </a:xfrm>
      </p:grpSpPr>
      <p:sp>
        <p:nvSpPr>
          <p:cNvPr id="7" name="Otsikko 6">
            <a:extLst>
              <a:ext uri="{FF2B5EF4-FFF2-40B4-BE49-F238E27FC236}">
                <a16:creationId xmlns:a16="http://schemas.microsoft.com/office/drawing/2014/main" id="{04F36C7D-8275-47A4-0B8D-CD92BC3A2276}"/>
              </a:ext>
            </a:extLst>
          </p:cNvPr>
          <p:cNvSpPr>
            <a:spLocks noGrp="1"/>
          </p:cNvSpPr>
          <p:nvPr>
            <p:ph type="title"/>
          </p:nvPr>
        </p:nvSpPr>
        <p:spPr>
          <a:xfrm>
            <a:off x="347881" y="68826"/>
            <a:ext cx="10782235" cy="1491365"/>
          </a:xfrm>
        </p:spPr>
        <p:txBody>
          <a:bodyPr rtlCol="0"/>
          <a:lstStyle/>
          <a:p>
            <a:r>
              <a:rPr lang="en-GB" sz="3600" dirty="0">
                <a:solidFill>
                  <a:schemeClr val="accent4">
                    <a:lumMod val="60000"/>
                    <a:lumOff val="40000"/>
                  </a:schemeClr>
                </a:solidFill>
              </a:rPr>
              <a:t>Highest quality food from the happiest people in the world</a:t>
            </a:r>
          </a:p>
        </p:txBody>
      </p:sp>
      <p:sp>
        <p:nvSpPr>
          <p:cNvPr id="5" name="Tekstiruutu 4">
            <a:extLst>
              <a:ext uri="{FF2B5EF4-FFF2-40B4-BE49-F238E27FC236}">
                <a16:creationId xmlns:a16="http://schemas.microsoft.com/office/drawing/2014/main" id="{34C29F9F-3296-EB3D-398E-741BFA08A9EC}"/>
              </a:ext>
            </a:extLst>
          </p:cNvPr>
          <p:cNvSpPr txBox="1"/>
          <p:nvPr/>
        </p:nvSpPr>
        <p:spPr>
          <a:xfrm>
            <a:off x="276797" y="1560191"/>
            <a:ext cx="7323538" cy="2985433"/>
          </a:xfrm>
          <a:prstGeom prst="rect">
            <a:avLst/>
          </a:prstGeom>
          <a:noFill/>
        </p:spPr>
        <p:txBody>
          <a:bodyPr wrap="square">
            <a:spAutoFit/>
          </a:bodyPr>
          <a:lstStyle/>
          <a:p>
            <a:r>
              <a:rPr lang="en-GB" sz="2400" dirty="0">
                <a:solidFill>
                  <a:schemeClr val="accent4">
                    <a:lumMod val="60000"/>
                    <a:lumOff val="40000"/>
                  </a:schemeClr>
                </a:solidFill>
              </a:rPr>
              <a:t>High quality water</a:t>
            </a:r>
          </a:p>
          <a:p>
            <a:pPr marL="342900" indent="-342900">
              <a:buFont typeface="Arial" panose="020B0604020202020204" pitchFamily="34" charset="0"/>
              <a:buChar char="•"/>
            </a:pPr>
            <a:r>
              <a:rPr lang="en-GB" sz="2000" dirty="0">
                <a:solidFill>
                  <a:schemeClr val="accent4">
                    <a:lumMod val="60000"/>
                    <a:lumOff val="40000"/>
                  </a:schemeClr>
                </a:solidFill>
              </a:rPr>
              <a:t>Finland is uniquely rich in surface waters, and ranks amongst the best in the world for its tap water quality </a:t>
            </a:r>
          </a:p>
          <a:p>
            <a:endParaRPr lang="fi-FI" sz="2000" dirty="0">
              <a:solidFill>
                <a:schemeClr val="accent4">
                  <a:lumMod val="60000"/>
                  <a:lumOff val="40000"/>
                </a:schemeClr>
              </a:solidFill>
            </a:endParaRPr>
          </a:p>
          <a:p>
            <a:r>
              <a:rPr lang="fi-FI" sz="2400" dirty="0">
                <a:solidFill>
                  <a:schemeClr val="accent4">
                    <a:lumMod val="60000"/>
                    <a:lumOff val="40000"/>
                  </a:schemeClr>
                </a:solidFill>
              </a:rPr>
              <a:t>Clean and environmental friendly </a:t>
            </a:r>
          </a:p>
          <a:p>
            <a:pPr marL="342900" indent="-342900">
              <a:buFont typeface="Arial" panose="020B0604020202020204" pitchFamily="34" charset="0"/>
              <a:buChar char="•"/>
            </a:pPr>
            <a:r>
              <a:rPr lang="en-GB" sz="2000" dirty="0">
                <a:solidFill>
                  <a:schemeClr val="accent4">
                    <a:lumMod val="60000"/>
                    <a:lumOff val="40000"/>
                  </a:schemeClr>
                </a:solidFill>
              </a:rPr>
              <a:t>About 42% of Finland's energy comes from renewable energy resources</a:t>
            </a:r>
          </a:p>
          <a:p>
            <a:pPr marL="342900" indent="-342900">
              <a:buFont typeface="Arial" panose="020B0604020202020204" pitchFamily="34" charset="0"/>
              <a:buChar char="•"/>
            </a:pPr>
            <a:r>
              <a:rPr lang="en-GB" sz="2000" dirty="0">
                <a:solidFill>
                  <a:schemeClr val="accent4">
                    <a:lumMod val="60000"/>
                    <a:lumOff val="40000"/>
                  </a:schemeClr>
                </a:solidFill>
              </a:rPr>
              <a:t>prioritizes forest and wildlife conservation</a:t>
            </a:r>
          </a:p>
          <a:p>
            <a:pPr marL="342900" indent="-342900">
              <a:buFont typeface="Arial" panose="020B0604020202020204" pitchFamily="34" charset="0"/>
              <a:buChar char="•"/>
            </a:pPr>
            <a:r>
              <a:rPr lang="en-GB" sz="2000" dirty="0">
                <a:solidFill>
                  <a:schemeClr val="accent4">
                    <a:lumMod val="60000"/>
                    <a:lumOff val="40000"/>
                  </a:schemeClr>
                </a:solidFill>
              </a:rPr>
              <a:t>Cold winters provide natural protection against pests and fungi </a:t>
            </a:r>
          </a:p>
        </p:txBody>
      </p:sp>
      <p:sp>
        <p:nvSpPr>
          <p:cNvPr id="10" name="Tekstiruutu 9">
            <a:extLst>
              <a:ext uri="{FF2B5EF4-FFF2-40B4-BE49-F238E27FC236}">
                <a16:creationId xmlns:a16="http://schemas.microsoft.com/office/drawing/2014/main" id="{3A9502A2-A57C-2647-3F88-EE44E694A4BB}"/>
              </a:ext>
            </a:extLst>
          </p:cNvPr>
          <p:cNvSpPr txBox="1"/>
          <p:nvPr/>
        </p:nvSpPr>
        <p:spPr>
          <a:xfrm>
            <a:off x="276797" y="4653451"/>
            <a:ext cx="3721857" cy="461665"/>
          </a:xfrm>
          <a:prstGeom prst="rect">
            <a:avLst/>
          </a:prstGeom>
          <a:noFill/>
        </p:spPr>
        <p:txBody>
          <a:bodyPr wrap="square">
            <a:spAutoFit/>
          </a:bodyPr>
          <a:lstStyle/>
          <a:p>
            <a:r>
              <a:rPr lang="fi-FI" sz="2400" dirty="0">
                <a:solidFill>
                  <a:schemeClr val="accent4">
                    <a:lumMod val="60000"/>
                    <a:lumOff val="40000"/>
                  </a:schemeClr>
                </a:solidFill>
              </a:rPr>
              <a:t>The </a:t>
            </a:r>
            <a:r>
              <a:rPr lang="fi-FI" sz="2400" dirty="0" err="1">
                <a:solidFill>
                  <a:schemeClr val="accent4">
                    <a:lumMod val="60000"/>
                    <a:lumOff val="40000"/>
                  </a:schemeClr>
                </a:solidFill>
              </a:rPr>
              <a:t>cleanest</a:t>
            </a:r>
            <a:r>
              <a:rPr lang="fi-FI" sz="2400" dirty="0">
                <a:solidFill>
                  <a:schemeClr val="accent4">
                    <a:lumMod val="60000"/>
                    <a:lumOff val="40000"/>
                  </a:schemeClr>
                </a:solidFill>
              </a:rPr>
              <a:t> air in the World</a:t>
            </a:r>
            <a:endParaRPr lang="en-GB" sz="2400" dirty="0">
              <a:solidFill>
                <a:schemeClr val="accent4">
                  <a:lumMod val="60000"/>
                  <a:lumOff val="40000"/>
                </a:schemeClr>
              </a:solidFill>
            </a:endParaRPr>
          </a:p>
        </p:txBody>
      </p:sp>
      <p:sp>
        <p:nvSpPr>
          <p:cNvPr id="4" name="Tekstiruutu 3">
            <a:extLst>
              <a:ext uri="{FF2B5EF4-FFF2-40B4-BE49-F238E27FC236}">
                <a16:creationId xmlns:a16="http://schemas.microsoft.com/office/drawing/2014/main" id="{59CCB0EF-6AE6-A067-733B-D03E0D19CC1B}"/>
              </a:ext>
            </a:extLst>
          </p:cNvPr>
          <p:cNvSpPr txBox="1"/>
          <p:nvPr/>
        </p:nvSpPr>
        <p:spPr>
          <a:xfrm>
            <a:off x="312338" y="5297809"/>
            <a:ext cx="7252455" cy="1077218"/>
          </a:xfrm>
          <a:prstGeom prst="rect">
            <a:avLst/>
          </a:prstGeom>
          <a:noFill/>
        </p:spPr>
        <p:txBody>
          <a:bodyPr wrap="square">
            <a:spAutoFit/>
          </a:bodyPr>
          <a:lstStyle/>
          <a:p>
            <a:r>
              <a:rPr lang="fi-FI" sz="2400" dirty="0">
                <a:solidFill>
                  <a:schemeClr val="accent4">
                    <a:lumMod val="60000"/>
                    <a:lumOff val="40000"/>
                  </a:schemeClr>
                </a:solidFill>
              </a:rPr>
              <a:t>Happiest country in the world</a:t>
            </a:r>
          </a:p>
          <a:p>
            <a:pPr marL="342900" indent="-342900">
              <a:buFont typeface="Arial" panose="020B0604020202020204" pitchFamily="34" charset="0"/>
              <a:buChar char="•"/>
            </a:pPr>
            <a:r>
              <a:rPr lang="fi-FI" sz="2000" dirty="0">
                <a:solidFill>
                  <a:schemeClr val="accent4">
                    <a:lumMod val="60000"/>
                    <a:lumOff val="40000"/>
                  </a:schemeClr>
                </a:solidFill>
              </a:rPr>
              <a:t>Democracy, </a:t>
            </a:r>
            <a:r>
              <a:rPr lang="en-GB" sz="2000" dirty="0">
                <a:solidFill>
                  <a:schemeClr val="accent4">
                    <a:lumMod val="60000"/>
                    <a:lumOff val="40000"/>
                  </a:schemeClr>
                </a:solidFill>
              </a:rPr>
              <a:t>full protection of human rights, accountability but also nature and sauna</a:t>
            </a:r>
            <a:endParaRPr lang="fi-FI" sz="2000" dirty="0">
              <a:solidFill>
                <a:schemeClr val="accent4">
                  <a:lumMod val="60000"/>
                  <a:lumOff val="40000"/>
                </a:schemeClr>
              </a:solidFill>
            </a:endParaRPr>
          </a:p>
        </p:txBody>
      </p:sp>
      <p:pic>
        <p:nvPicPr>
          <p:cNvPr id="16" name="Kuvan paikkamerkki 15" descr="Kuva, joka sisältää kohteen piha-, vesi, maisema, taivas&#10;&#10;Kuvaus luotu automaattisesti">
            <a:extLst>
              <a:ext uri="{FF2B5EF4-FFF2-40B4-BE49-F238E27FC236}">
                <a16:creationId xmlns:a16="http://schemas.microsoft.com/office/drawing/2014/main" id="{71643E55-229B-7785-9BA5-FAFC359AC4E1}"/>
              </a:ext>
            </a:extLst>
          </p:cNvPr>
          <p:cNvPicPr>
            <a:picLocks noGrp="1" noChangeAspect="1"/>
          </p:cNvPicPr>
          <p:nvPr>
            <p:ph type="pic" sz="quarter" idx="15"/>
          </p:nvPr>
        </p:nvPicPr>
        <p:blipFill>
          <a:blip r:embed="rId3"/>
          <a:srcRect l="7655" r="7655"/>
          <a:stretch>
            <a:fillRect/>
          </a:stretch>
        </p:blipFill>
        <p:spPr>
          <a:xfrm>
            <a:off x="8045450" y="1323975"/>
            <a:ext cx="4067175" cy="2697163"/>
          </a:xfrm>
        </p:spPr>
      </p:pic>
      <p:pic>
        <p:nvPicPr>
          <p:cNvPr id="20" name="Kuvan paikkamerkki 19">
            <a:extLst>
              <a:ext uri="{FF2B5EF4-FFF2-40B4-BE49-F238E27FC236}">
                <a16:creationId xmlns:a16="http://schemas.microsoft.com/office/drawing/2014/main" id="{B6006A81-5474-7020-E7C3-2D5020ACDF58}"/>
              </a:ext>
            </a:extLst>
          </p:cNvPr>
          <p:cNvPicPr>
            <a:picLocks noGrp="1" noChangeAspect="1"/>
          </p:cNvPicPr>
          <p:nvPr>
            <p:ph type="pic" sz="quarter" idx="13"/>
          </p:nvPr>
        </p:nvPicPr>
        <p:blipFill>
          <a:blip r:embed="rId4"/>
          <a:srcRect t="1216" b="1216"/>
          <a:stretch/>
        </p:blipFill>
        <p:spPr>
          <a:xfrm>
            <a:off x="8045450" y="4092012"/>
            <a:ext cx="4146550" cy="2749800"/>
          </a:xfrm>
        </p:spPr>
      </p:pic>
    </p:spTree>
    <p:extLst>
      <p:ext uri="{BB962C8B-B14F-4D97-AF65-F5344CB8AC3E}">
        <p14:creationId xmlns:p14="http://schemas.microsoft.com/office/powerpoint/2010/main" val="3406340735"/>
      </p:ext>
    </p:extLst>
  </p:cSld>
  <p:clrMapOvr>
    <a:masterClrMapping/>
  </p:clrMapOvr>
</p:sld>
</file>

<file path=ppt/theme/theme1.xml><?xml version="1.0" encoding="utf-8"?>
<a:theme xmlns:a="http://schemas.openxmlformats.org/drawingml/2006/main" name="PineVTI">
  <a:themeElements>
    <a:clrScheme name="Pine">
      <a:dk1>
        <a:sysClr val="windowText" lastClr="000000"/>
      </a:dk1>
      <a:lt1>
        <a:sysClr val="window" lastClr="FFFFFF"/>
      </a:lt1>
      <a:dk2>
        <a:srgbClr val="081B19"/>
      </a:dk2>
      <a:lt2>
        <a:srgbClr val="E2D4CA"/>
      </a:lt2>
      <a:accent1>
        <a:srgbClr val="415347"/>
      </a:accent1>
      <a:accent2>
        <a:srgbClr val="753E33"/>
      </a:accent2>
      <a:accent3>
        <a:srgbClr val="7B614F"/>
      </a:accent3>
      <a:accent4>
        <a:srgbClr val="827B6D"/>
      </a:accent4>
      <a:accent5>
        <a:srgbClr val="495255"/>
      </a:accent5>
      <a:accent6>
        <a:srgbClr val="2D5358"/>
      </a:accent6>
      <a:hlink>
        <a:srgbClr val="A8705D"/>
      </a:hlink>
      <a:folHlink>
        <a:srgbClr val="5B688B"/>
      </a:folHlink>
    </a:clrScheme>
    <a:fontScheme name="Dante">
      <a:majorFont>
        <a:latin typeface="Dante"/>
        <a:ea typeface=""/>
        <a:cs typeface=""/>
      </a:majorFont>
      <a:minorFont>
        <a:latin typeface="Dan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2848266_TF11653146_Win32" id="{0A4AF6AF-D615-4288-B0EE-85B527306CBA}" vid="{E018A043-B1BF-49A1-AF0F-AE33B18B40C9}"/>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506F55-A469-454B-8FCA-6F8BCF9DAA6B}">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5590CBB4-731C-4440-BC54-D2076F57C8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C0CC34A-D535-41BC-8B48-A0E1EA32D7E8}">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Mäntymalli</Template>
  <TotalTime>2566</TotalTime>
  <Words>1133</Words>
  <Application>Microsoft Office PowerPoint</Application>
  <PresentationFormat>Laajakuva</PresentationFormat>
  <Paragraphs>153</Paragraphs>
  <Slides>13</Slides>
  <Notes>13</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13</vt:i4>
      </vt:variant>
    </vt:vector>
  </HeadingPairs>
  <TitlesOfParts>
    <vt:vector size="18" baseType="lpstr">
      <vt:lpstr>Arial</vt:lpstr>
      <vt:lpstr>Calibri</vt:lpstr>
      <vt:lpstr>Dante</vt:lpstr>
      <vt:lpstr>Wingdings</vt:lpstr>
      <vt:lpstr>PineVTI</vt:lpstr>
      <vt:lpstr>North Karelian Cuisine  Exploring forests and wild food  for traditional and modern  culinary adventures</vt:lpstr>
      <vt:lpstr>Content</vt:lpstr>
      <vt:lpstr>Introduction to North Karelian Food Culture</vt:lpstr>
      <vt:lpstr>Seasonal Focus Tradition of preserving food; drying, salting, fermenting, and pickling. Berries are turned into jams and syrups, while mushrooms and vegetables are dried or freezed for use in winter.  Dishes like Karelian pies (rice-filled pastries wrapped in thin rye dough) and kalakukko (a fish and pork pie encased in rye bread) are examples of how the cuisine emphasizes warmth and sustenance during colder periods.  </vt:lpstr>
      <vt:lpstr>The Forest as a pantry</vt:lpstr>
      <vt:lpstr>Wild food opportunities in North Karelia </vt:lpstr>
      <vt:lpstr>Traditions and innovations meet  in modern North Karelian cuisine</vt:lpstr>
      <vt:lpstr>Sustainability and Local Sourcing </vt:lpstr>
      <vt:lpstr>Highest quality food from the happiest people in the world</vt:lpstr>
      <vt:lpstr>Recipe from the forest </vt:lpstr>
      <vt:lpstr>Discover the culinary delights of North Karelia  </vt:lpstr>
      <vt:lpstr>Welcome!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Jaana Puhakka</dc:creator>
  <cp:lastModifiedBy>Jaana Puhakka</cp:lastModifiedBy>
  <cp:revision>28</cp:revision>
  <dcterms:created xsi:type="dcterms:W3CDTF">2024-10-17T05:45:36Z</dcterms:created>
  <dcterms:modified xsi:type="dcterms:W3CDTF">2024-11-05T08:28:42Z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