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notesMasterIdLst>
    <p:notesMasterId r:id="rId8"/>
  </p:notesMasterIdLst>
  <p:sldIdLst>
    <p:sldId id="321" r:id="rId2"/>
    <p:sldId id="322" r:id="rId3"/>
    <p:sldId id="323" r:id="rId4"/>
    <p:sldId id="324" r:id="rId5"/>
    <p:sldId id="325" r:id="rId6"/>
    <p:sldId id="326" r:id="rId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61" userDrawn="1">
          <p15:clr>
            <a:srgbClr val="A4A3A4"/>
          </p15:clr>
        </p15:guide>
        <p15:guide id="2" pos="53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B288"/>
    <a:srgbClr val="D3C9AB"/>
    <a:srgbClr val="0C8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Vaalea tyyli 2 - Korostu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Normaali tyyli 1 - Korostu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Normaali tyyli 4 - Korostu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212" y="404"/>
      </p:cViewPr>
      <p:guideLst>
        <p:guide orient="horz" pos="3861"/>
        <p:guide pos="53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ru Koskinen" userId="1dd75deb-5366-435c-820b-1f3af8c1791f" providerId="ADAL" clId="{89B6936F-22C0-4F12-8E8A-6399AD7CD9EC}"/>
    <pc:docChg chg="undo custSel addSld delSld modSld sldOrd">
      <pc:chgData name="Taru Koskinen" userId="1dd75deb-5366-435c-820b-1f3af8c1791f" providerId="ADAL" clId="{89B6936F-22C0-4F12-8E8A-6399AD7CD9EC}" dt="2026-08-14T12:09:08.387" v="3295" actId="1076"/>
      <pc:docMkLst>
        <pc:docMk/>
      </pc:docMkLst>
      <pc:sldChg chg="del">
        <pc:chgData name="Taru Koskinen" userId="1dd75deb-5366-435c-820b-1f3af8c1791f" providerId="ADAL" clId="{89B6936F-22C0-4F12-8E8A-6399AD7CD9EC}" dt="2026-08-14T07:59:11.353" v="0" actId="47"/>
        <pc:sldMkLst>
          <pc:docMk/>
          <pc:sldMk cId="2245171978" sldId="268"/>
        </pc:sldMkLst>
      </pc:sldChg>
      <pc:sldChg chg="del">
        <pc:chgData name="Taru Koskinen" userId="1dd75deb-5366-435c-820b-1f3af8c1791f" providerId="ADAL" clId="{89B6936F-22C0-4F12-8E8A-6399AD7CD9EC}" dt="2026-08-14T07:59:18.591" v="21" actId="47"/>
        <pc:sldMkLst>
          <pc:docMk/>
          <pc:sldMk cId="29844930" sldId="272"/>
        </pc:sldMkLst>
      </pc:sldChg>
      <pc:sldChg chg="del">
        <pc:chgData name="Taru Koskinen" userId="1dd75deb-5366-435c-820b-1f3af8c1791f" providerId="ADAL" clId="{89B6936F-22C0-4F12-8E8A-6399AD7CD9EC}" dt="2026-08-14T07:59:11.790" v="1" actId="47"/>
        <pc:sldMkLst>
          <pc:docMk/>
          <pc:sldMk cId="4125774876" sldId="273"/>
        </pc:sldMkLst>
      </pc:sldChg>
      <pc:sldChg chg="del">
        <pc:chgData name="Taru Koskinen" userId="1dd75deb-5366-435c-820b-1f3af8c1791f" providerId="ADAL" clId="{89B6936F-22C0-4F12-8E8A-6399AD7CD9EC}" dt="2026-08-14T07:59:18.545" v="20" actId="47"/>
        <pc:sldMkLst>
          <pc:docMk/>
          <pc:sldMk cId="1218449999" sldId="291"/>
        </pc:sldMkLst>
      </pc:sldChg>
      <pc:sldChg chg="del">
        <pc:chgData name="Taru Koskinen" userId="1dd75deb-5366-435c-820b-1f3af8c1791f" providerId="ADAL" clId="{89B6936F-22C0-4F12-8E8A-6399AD7CD9EC}" dt="2026-08-14T07:59:14.245" v="2" actId="47"/>
        <pc:sldMkLst>
          <pc:docMk/>
          <pc:sldMk cId="1920365490" sldId="304"/>
        </pc:sldMkLst>
      </pc:sldChg>
      <pc:sldChg chg="del">
        <pc:chgData name="Taru Koskinen" userId="1dd75deb-5366-435c-820b-1f3af8c1791f" providerId="ADAL" clId="{89B6936F-22C0-4F12-8E8A-6399AD7CD9EC}" dt="2026-08-14T07:59:18.338" v="18" actId="47"/>
        <pc:sldMkLst>
          <pc:docMk/>
          <pc:sldMk cId="2195619162" sldId="312"/>
        </pc:sldMkLst>
      </pc:sldChg>
      <pc:sldChg chg="del">
        <pc:chgData name="Taru Koskinen" userId="1dd75deb-5366-435c-820b-1f3af8c1791f" providerId="ADAL" clId="{89B6936F-22C0-4F12-8E8A-6399AD7CD9EC}" dt="2026-08-14T07:59:18.367" v="19" actId="47"/>
        <pc:sldMkLst>
          <pc:docMk/>
          <pc:sldMk cId="2903470098" sldId="318"/>
        </pc:sldMkLst>
      </pc:sldChg>
      <pc:sldChg chg="del">
        <pc:chgData name="Taru Koskinen" userId="1dd75deb-5366-435c-820b-1f3af8c1791f" providerId="ADAL" clId="{89B6936F-22C0-4F12-8E8A-6399AD7CD9EC}" dt="2026-08-14T07:59:14.934" v="8" actId="47"/>
        <pc:sldMkLst>
          <pc:docMk/>
          <pc:sldMk cId="630935575" sldId="319"/>
        </pc:sldMkLst>
      </pc:sldChg>
      <pc:sldChg chg="del">
        <pc:chgData name="Taru Koskinen" userId="1dd75deb-5366-435c-820b-1f3af8c1791f" providerId="ADAL" clId="{89B6936F-22C0-4F12-8E8A-6399AD7CD9EC}" dt="2026-08-14T07:59:17.940" v="16" actId="47"/>
        <pc:sldMkLst>
          <pc:docMk/>
          <pc:sldMk cId="2196130365" sldId="320"/>
        </pc:sldMkLst>
      </pc:sldChg>
      <pc:sldChg chg="addSp delSp modSp add del mod setBg">
        <pc:chgData name="Taru Koskinen" userId="1dd75deb-5366-435c-820b-1f3af8c1791f" providerId="ADAL" clId="{89B6936F-22C0-4F12-8E8A-6399AD7CD9EC}" dt="2026-08-14T11:22:13.279" v="1825" actId="1076"/>
        <pc:sldMkLst>
          <pc:docMk/>
          <pc:sldMk cId="2967821688" sldId="321"/>
        </pc:sldMkLst>
        <pc:spChg chg="add del mod">
          <ac:chgData name="Taru Koskinen" userId="1dd75deb-5366-435c-820b-1f3af8c1791f" providerId="ADAL" clId="{89B6936F-22C0-4F12-8E8A-6399AD7CD9EC}" dt="2026-08-14T08:08:08.770" v="34"/>
          <ac:spMkLst>
            <pc:docMk/>
            <pc:sldMk cId="2967821688" sldId="321"/>
            <ac:spMk id="2" creationId="{20637183-9DDD-1FD5-A641-5A2A1502B05A}"/>
          </ac:spMkLst>
        </pc:spChg>
        <pc:spChg chg="add mod">
          <ac:chgData name="Taru Koskinen" userId="1dd75deb-5366-435c-820b-1f3af8c1791f" providerId="ADAL" clId="{89B6936F-22C0-4F12-8E8A-6399AD7CD9EC}" dt="2026-08-14T10:38:33.129" v="946" actId="14100"/>
          <ac:spMkLst>
            <pc:docMk/>
            <pc:sldMk cId="2967821688" sldId="321"/>
            <ac:spMk id="3" creationId="{0EC19A50-CDBD-D826-7A58-5FC370117F5E}"/>
          </ac:spMkLst>
        </pc:spChg>
        <pc:spChg chg="mod">
          <ac:chgData name="Taru Koskinen" userId="1dd75deb-5366-435c-820b-1f3af8c1791f" providerId="ADAL" clId="{89B6936F-22C0-4F12-8E8A-6399AD7CD9EC}" dt="2026-08-14T11:22:00.768" v="1823" actId="14100"/>
          <ac:spMkLst>
            <pc:docMk/>
            <pc:sldMk cId="2967821688" sldId="321"/>
            <ac:spMk id="6" creationId="{0CE528F2-CFF0-7A9B-E6B6-CDB114BBEC8A}"/>
          </ac:spMkLst>
        </pc:spChg>
        <pc:spChg chg="mod">
          <ac:chgData name="Taru Koskinen" userId="1dd75deb-5366-435c-820b-1f3af8c1791f" providerId="ADAL" clId="{89B6936F-22C0-4F12-8E8A-6399AD7CD9EC}" dt="2026-08-14T10:19:09.272" v="738" actId="27636"/>
          <ac:spMkLst>
            <pc:docMk/>
            <pc:sldMk cId="2967821688" sldId="321"/>
            <ac:spMk id="7" creationId="{46B00B28-0765-1852-B827-F6FAD9FFA3A2}"/>
          </ac:spMkLst>
        </pc:spChg>
        <pc:spChg chg="add mod">
          <ac:chgData name="Taru Koskinen" userId="1dd75deb-5366-435c-820b-1f3af8c1791f" providerId="ADAL" clId="{89B6936F-22C0-4F12-8E8A-6399AD7CD9EC}" dt="2026-08-14T10:38:28.594" v="945" actId="1076"/>
          <ac:spMkLst>
            <pc:docMk/>
            <pc:sldMk cId="2967821688" sldId="321"/>
            <ac:spMk id="10" creationId="{4EA32401-117A-FA15-4858-A04C20E3AC70}"/>
          </ac:spMkLst>
        </pc:spChg>
        <pc:spChg chg="add mod ord">
          <ac:chgData name="Taru Koskinen" userId="1dd75deb-5366-435c-820b-1f3af8c1791f" providerId="ADAL" clId="{89B6936F-22C0-4F12-8E8A-6399AD7CD9EC}" dt="2026-08-14T10:38:28.594" v="945" actId="1076"/>
          <ac:spMkLst>
            <pc:docMk/>
            <pc:sldMk cId="2967821688" sldId="321"/>
            <ac:spMk id="17" creationId="{DC51C09B-1208-3798-564D-778F2E61E9D2}"/>
          </ac:spMkLst>
        </pc:spChg>
        <pc:spChg chg="add del">
          <ac:chgData name="Taru Koskinen" userId="1dd75deb-5366-435c-820b-1f3af8c1791f" providerId="ADAL" clId="{89B6936F-22C0-4F12-8E8A-6399AD7CD9EC}" dt="2026-08-14T10:13:52.952" v="599" actId="22"/>
          <ac:spMkLst>
            <pc:docMk/>
            <pc:sldMk cId="2967821688" sldId="321"/>
            <ac:spMk id="19" creationId="{CF9346FA-DC70-41B9-98E1-E903097C792F}"/>
          </ac:spMkLst>
        </pc:spChg>
        <pc:spChg chg="add del">
          <ac:chgData name="Taru Koskinen" userId="1dd75deb-5366-435c-820b-1f3af8c1791f" providerId="ADAL" clId="{89B6936F-22C0-4F12-8E8A-6399AD7CD9EC}" dt="2026-08-14T10:14:11.576" v="601" actId="22"/>
          <ac:spMkLst>
            <pc:docMk/>
            <pc:sldMk cId="2967821688" sldId="321"/>
            <ac:spMk id="21" creationId="{534EA041-D5A6-602B-51D2-CBF038517A1A}"/>
          </ac:spMkLst>
        </pc:spChg>
        <pc:spChg chg="add del">
          <ac:chgData name="Taru Koskinen" userId="1dd75deb-5366-435c-820b-1f3af8c1791f" providerId="ADAL" clId="{89B6936F-22C0-4F12-8E8A-6399AD7CD9EC}" dt="2026-08-14T10:14:13.912" v="603" actId="22"/>
          <ac:spMkLst>
            <pc:docMk/>
            <pc:sldMk cId="2967821688" sldId="321"/>
            <ac:spMk id="23" creationId="{EF119D89-BF70-B0C9-6B79-76A66FEC4949}"/>
          </ac:spMkLst>
        </pc:spChg>
        <pc:spChg chg="add del">
          <ac:chgData name="Taru Koskinen" userId="1dd75deb-5366-435c-820b-1f3af8c1791f" providerId="ADAL" clId="{89B6936F-22C0-4F12-8E8A-6399AD7CD9EC}" dt="2026-08-14T10:14:15.111" v="605" actId="22"/>
          <ac:spMkLst>
            <pc:docMk/>
            <pc:sldMk cId="2967821688" sldId="321"/>
            <ac:spMk id="25" creationId="{F42E354A-9ACA-E83B-B2A8-0BE2CD67BF8D}"/>
          </ac:spMkLst>
        </pc:spChg>
        <pc:spChg chg="add mod ord">
          <ac:chgData name="Taru Koskinen" userId="1dd75deb-5366-435c-820b-1f3af8c1791f" providerId="ADAL" clId="{89B6936F-22C0-4F12-8E8A-6399AD7CD9EC}" dt="2026-08-14T11:22:08.501" v="1824" actId="14100"/>
          <ac:spMkLst>
            <pc:docMk/>
            <pc:sldMk cId="2967821688" sldId="321"/>
            <ac:spMk id="28" creationId="{D93B8470-76F5-03D7-81A2-41E061D92E95}"/>
          </ac:spMkLst>
        </pc:spChg>
        <pc:spChg chg="add mod">
          <ac:chgData name="Taru Koskinen" userId="1dd75deb-5366-435c-820b-1f3af8c1791f" providerId="ADAL" clId="{89B6936F-22C0-4F12-8E8A-6399AD7CD9EC}" dt="2026-08-14T11:22:13.279" v="1825" actId="1076"/>
          <ac:spMkLst>
            <pc:docMk/>
            <pc:sldMk cId="2967821688" sldId="321"/>
            <ac:spMk id="29" creationId="{FCD4E02E-ACDA-3FC2-B1E2-F238601F78C1}"/>
          </ac:spMkLst>
        </pc:spChg>
        <pc:spChg chg="add mod">
          <ac:chgData name="Taru Koskinen" userId="1dd75deb-5366-435c-820b-1f3af8c1791f" providerId="ADAL" clId="{89B6936F-22C0-4F12-8E8A-6399AD7CD9EC}" dt="2026-08-14T10:39:56.609" v="957" actId="1076"/>
          <ac:spMkLst>
            <pc:docMk/>
            <pc:sldMk cId="2967821688" sldId="321"/>
            <ac:spMk id="30" creationId="{69BA0D6E-244C-01F4-BB1A-19695BD88FAF}"/>
          </ac:spMkLst>
        </pc:spChg>
        <pc:picChg chg="add mod modCrop">
          <ac:chgData name="Taru Koskinen" userId="1dd75deb-5366-435c-820b-1f3af8c1791f" providerId="ADAL" clId="{89B6936F-22C0-4F12-8E8A-6399AD7CD9EC}" dt="2026-08-14T10:38:28.594" v="945" actId="1076"/>
          <ac:picMkLst>
            <pc:docMk/>
            <pc:sldMk cId="2967821688" sldId="321"/>
            <ac:picMk id="4" creationId="{1AC73CD6-4629-6436-C24A-09158A5DB668}"/>
          </ac:picMkLst>
        </pc:picChg>
        <pc:picChg chg="add del mod">
          <ac:chgData name="Taru Koskinen" userId="1dd75deb-5366-435c-820b-1f3af8c1791f" providerId="ADAL" clId="{89B6936F-22C0-4F12-8E8A-6399AD7CD9EC}" dt="2026-08-14T10:03:03.366" v="393" actId="478"/>
          <ac:picMkLst>
            <pc:docMk/>
            <pc:sldMk cId="2967821688" sldId="321"/>
            <ac:picMk id="5" creationId="{CE7528DB-BA1F-0234-4295-EA8F5849226F}"/>
          </ac:picMkLst>
        </pc:picChg>
        <pc:picChg chg="del ord">
          <ac:chgData name="Taru Koskinen" userId="1dd75deb-5366-435c-820b-1f3af8c1791f" providerId="ADAL" clId="{89B6936F-22C0-4F12-8E8A-6399AD7CD9EC}" dt="2026-08-14T09:56:38.831" v="285" actId="478"/>
          <ac:picMkLst>
            <pc:docMk/>
            <pc:sldMk cId="2967821688" sldId="321"/>
            <ac:picMk id="8" creationId="{1B169A04-742A-AAE9-B364-5B106E7F4C10}"/>
          </ac:picMkLst>
        </pc:picChg>
        <pc:picChg chg="add mod modCrop">
          <ac:chgData name="Taru Koskinen" userId="1dd75deb-5366-435c-820b-1f3af8c1791f" providerId="ADAL" clId="{89B6936F-22C0-4F12-8E8A-6399AD7CD9EC}" dt="2026-08-14T10:38:28.594" v="945" actId="1076"/>
          <ac:picMkLst>
            <pc:docMk/>
            <pc:sldMk cId="2967821688" sldId="321"/>
            <ac:picMk id="11" creationId="{C0423E28-9C28-FA6C-E7E4-7D7DF6074250}"/>
          </ac:picMkLst>
        </pc:picChg>
        <pc:picChg chg="add del mod">
          <ac:chgData name="Taru Koskinen" userId="1dd75deb-5366-435c-820b-1f3af8c1791f" providerId="ADAL" clId="{89B6936F-22C0-4F12-8E8A-6399AD7CD9EC}" dt="2026-08-14T10:03:04.544" v="394" actId="478"/>
          <ac:picMkLst>
            <pc:docMk/>
            <pc:sldMk cId="2967821688" sldId="321"/>
            <ac:picMk id="13" creationId="{FCB43A37-C593-E184-247D-4F027DD55319}"/>
          </ac:picMkLst>
        </pc:picChg>
        <pc:picChg chg="add mod ord">
          <ac:chgData name="Taru Koskinen" userId="1dd75deb-5366-435c-820b-1f3af8c1791f" providerId="ADAL" clId="{89B6936F-22C0-4F12-8E8A-6399AD7CD9EC}" dt="2026-08-14T10:15:42.653" v="618" actId="1076"/>
          <ac:picMkLst>
            <pc:docMk/>
            <pc:sldMk cId="2967821688" sldId="321"/>
            <ac:picMk id="15" creationId="{53A1C94A-62F5-98E0-5FFB-128E793F8D65}"/>
          </ac:picMkLst>
        </pc:picChg>
        <pc:picChg chg="add mod">
          <ac:chgData name="Taru Koskinen" userId="1dd75deb-5366-435c-820b-1f3af8c1791f" providerId="ADAL" clId="{89B6936F-22C0-4F12-8E8A-6399AD7CD9EC}" dt="2026-08-14T11:21:56.517" v="1822" actId="14100"/>
          <ac:picMkLst>
            <pc:docMk/>
            <pc:sldMk cId="2967821688" sldId="321"/>
            <ac:picMk id="27" creationId="{6ABCECDF-CB94-C886-B293-A02122526768}"/>
          </ac:picMkLst>
        </pc:picChg>
        <pc:picChg chg="add ord">
          <ac:chgData name="Taru Koskinen" userId="1dd75deb-5366-435c-820b-1f3af8c1791f" providerId="ADAL" clId="{89B6936F-22C0-4F12-8E8A-6399AD7CD9EC}" dt="2026-08-14T11:12:37.258" v="1681" actId="167"/>
          <ac:picMkLst>
            <pc:docMk/>
            <pc:sldMk cId="2967821688" sldId="321"/>
            <ac:picMk id="32" creationId="{84BFF18B-CD0D-8BC4-1E11-C817BA85B499}"/>
          </ac:picMkLst>
        </pc:picChg>
      </pc:sldChg>
      <pc:sldChg chg="addSp delSp modSp add mod">
        <pc:chgData name="Taru Koskinen" userId="1dd75deb-5366-435c-820b-1f3af8c1791f" providerId="ADAL" clId="{89B6936F-22C0-4F12-8E8A-6399AD7CD9EC}" dt="2026-08-14T11:23:42.171" v="1862" actId="20577"/>
        <pc:sldMkLst>
          <pc:docMk/>
          <pc:sldMk cId="3855400054" sldId="322"/>
        </pc:sldMkLst>
        <pc:spChg chg="del mod">
          <ac:chgData name="Taru Koskinen" userId="1dd75deb-5366-435c-820b-1f3af8c1791f" providerId="ADAL" clId="{89B6936F-22C0-4F12-8E8A-6399AD7CD9EC}" dt="2026-08-14T10:52:21.843" v="1595" actId="478"/>
          <ac:spMkLst>
            <pc:docMk/>
            <pc:sldMk cId="3855400054" sldId="322"/>
            <ac:spMk id="3" creationId="{F52CF75B-32C9-7DE7-657F-6D6E94D4F680}"/>
          </ac:spMkLst>
        </pc:spChg>
        <pc:spChg chg="mod">
          <ac:chgData name="Taru Koskinen" userId="1dd75deb-5366-435c-820b-1f3af8c1791f" providerId="ADAL" clId="{89B6936F-22C0-4F12-8E8A-6399AD7CD9EC}" dt="2026-08-14T11:23:21.994" v="1834" actId="14100"/>
          <ac:spMkLst>
            <pc:docMk/>
            <pc:sldMk cId="3855400054" sldId="322"/>
            <ac:spMk id="6" creationId="{5642F6CA-4016-B98D-D6BF-F3C5A43A32C5}"/>
          </ac:spMkLst>
        </pc:spChg>
        <pc:spChg chg="mod">
          <ac:chgData name="Taru Koskinen" userId="1dd75deb-5366-435c-820b-1f3af8c1791f" providerId="ADAL" clId="{89B6936F-22C0-4F12-8E8A-6399AD7CD9EC}" dt="2026-08-14T11:13:09.888" v="1692" actId="20577"/>
          <ac:spMkLst>
            <pc:docMk/>
            <pc:sldMk cId="3855400054" sldId="322"/>
            <ac:spMk id="7" creationId="{A1C2BAB4-14AF-8D27-C19E-3A27B6672AA4}"/>
          </ac:spMkLst>
        </pc:spChg>
        <pc:spChg chg="add">
          <ac:chgData name="Taru Koskinen" userId="1dd75deb-5366-435c-820b-1f3af8c1791f" providerId="ADAL" clId="{89B6936F-22C0-4F12-8E8A-6399AD7CD9EC}" dt="2026-08-14T11:22:35.674" v="1830" actId="22"/>
          <ac:spMkLst>
            <pc:docMk/>
            <pc:sldMk cId="3855400054" sldId="322"/>
            <ac:spMk id="9" creationId="{DA89FFBF-C66F-211D-D717-B7625AE5CD92}"/>
          </ac:spMkLst>
        </pc:spChg>
        <pc:spChg chg="del">
          <ac:chgData name="Taru Koskinen" userId="1dd75deb-5366-435c-820b-1f3af8c1791f" providerId="ADAL" clId="{89B6936F-22C0-4F12-8E8A-6399AD7CD9EC}" dt="2026-08-14T10:49:40.849" v="1458" actId="478"/>
          <ac:spMkLst>
            <pc:docMk/>
            <pc:sldMk cId="3855400054" sldId="322"/>
            <ac:spMk id="10" creationId="{DA011567-097E-DD3C-C5D6-3C26473F77D6}"/>
          </ac:spMkLst>
        </pc:spChg>
        <pc:spChg chg="add">
          <ac:chgData name="Taru Koskinen" userId="1dd75deb-5366-435c-820b-1f3af8c1791f" providerId="ADAL" clId="{89B6936F-22C0-4F12-8E8A-6399AD7CD9EC}" dt="2026-08-14T11:22:35.674" v="1830" actId="22"/>
          <ac:spMkLst>
            <pc:docMk/>
            <pc:sldMk cId="3855400054" sldId="322"/>
            <ac:spMk id="16" creationId="{B4294E65-FA3D-5306-7B80-4ECF323536EA}"/>
          </ac:spMkLst>
        </pc:spChg>
        <pc:spChg chg="del">
          <ac:chgData name="Taru Koskinen" userId="1dd75deb-5366-435c-820b-1f3af8c1791f" providerId="ADAL" clId="{89B6936F-22C0-4F12-8E8A-6399AD7CD9EC}" dt="2026-08-14T10:49:43.152" v="1460" actId="478"/>
          <ac:spMkLst>
            <pc:docMk/>
            <pc:sldMk cId="3855400054" sldId="322"/>
            <ac:spMk id="17" creationId="{66FF02F4-A015-832F-2D3A-46511877AA32}"/>
          </ac:spMkLst>
        </pc:spChg>
        <pc:spChg chg="del">
          <ac:chgData name="Taru Koskinen" userId="1dd75deb-5366-435c-820b-1f3af8c1791f" providerId="ADAL" clId="{89B6936F-22C0-4F12-8E8A-6399AD7CD9EC}" dt="2026-08-14T11:22:30.845" v="1827" actId="478"/>
          <ac:spMkLst>
            <pc:docMk/>
            <pc:sldMk cId="3855400054" sldId="322"/>
            <ac:spMk id="28" creationId="{A93B71B8-55C4-5DE3-491A-B63D57EB5524}"/>
          </ac:spMkLst>
        </pc:spChg>
        <pc:spChg chg="mod">
          <ac:chgData name="Taru Koskinen" userId="1dd75deb-5366-435c-820b-1f3af8c1791f" providerId="ADAL" clId="{89B6936F-22C0-4F12-8E8A-6399AD7CD9EC}" dt="2026-08-14T11:23:42.171" v="1862" actId="20577"/>
          <ac:spMkLst>
            <pc:docMk/>
            <pc:sldMk cId="3855400054" sldId="322"/>
            <ac:spMk id="29" creationId="{EDCA0F3B-4E2F-2767-9C4F-15725CE4EEAD}"/>
          </ac:spMkLst>
        </pc:spChg>
        <pc:spChg chg="del mod">
          <ac:chgData name="Taru Koskinen" userId="1dd75deb-5366-435c-820b-1f3af8c1791f" providerId="ADAL" clId="{89B6936F-22C0-4F12-8E8A-6399AD7CD9EC}" dt="2026-08-14T11:22:34.849" v="1829" actId="478"/>
          <ac:spMkLst>
            <pc:docMk/>
            <pc:sldMk cId="3855400054" sldId="322"/>
            <ac:spMk id="30" creationId="{801314B0-C64C-5763-7A39-D10E54DD5048}"/>
          </ac:spMkLst>
        </pc:spChg>
        <pc:picChg chg="del">
          <ac:chgData name="Taru Koskinen" userId="1dd75deb-5366-435c-820b-1f3af8c1791f" providerId="ADAL" clId="{89B6936F-22C0-4F12-8E8A-6399AD7CD9EC}" dt="2026-08-14T10:49:42.438" v="1459" actId="478"/>
          <ac:picMkLst>
            <pc:docMk/>
            <pc:sldMk cId="3855400054" sldId="322"/>
            <ac:picMk id="4" creationId="{E78F3798-11B5-C031-320A-84E92C0869FF}"/>
          </ac:picMkLst>
        </pc:picChg>
        <pc:picChg chg="add mod ord modCrop">
          <ac:chgData name="Taru Koskinen" userId="1dd75deb-5366-435c-820b-1f3af8c1791f" providerId="ADAL" clId="{89B6936F-22C0-4F12-8E8A-6399AD7CD9EC}" dt="2026-08-14T11:12:26.167" v="1679" actId="732"/>
          <ac:picMkLst>
            <pc:docMk/>
            <pc:sldMk cId="3855400054" sldId="322"/>
            <ac:picMk id="5" creationId="{2CA32537-6697-D52E-4041-807AABA443CB}"/>
          </ac:picMkLst>
        </pc:picChg>
        <pc:picChg chg="del">
          <ac:chgData name="Taru Koskinen" userId="1dd75deb-5366-435c-820b-1f3af8c1791f" providerId="ADAL" clId="{89B6936F-22C0-4F12-8E8A-6399AD7CD9EC}" dt="2026-08-14T10:49:40.087" v="1457" actId="478"/>
          <ac:picMkLst>
            <pc:docMk/>
            <pc:sldMk cId="3855400054" sldId="322"/>
            <ac:picMk id="11" creationId="{A5055E54-FA38-07EB-B422-BAEE72479702}"/>
          </ac:picMkLst>
        </pc:picChg>
        <pc:picChg chg="add">
          <ac:chgData name="Taru Koskinen" userId="1dd75deb-5366-435c-820b-1f3af8c1791f" providerId="ADAL" clId="{89B6936F-22C0-4F12-8E8A-6399AD7CD9EC}" dt="2026-08-14T11:22:35.674" v="1830" actId="22"/>
          <ac:picMkLst>
            <pc:docMk/>
            <pc:sldMk cId="3855400054" sldId="322"/>
            <ac:picMk id="13" creationId="{B764D6C8-984E-1371-4541-EC6A9036BF52}"/>
          </ac:picMkLst>
        </pc:picChg>
        <pc:picChg chg="del">
          <ac:chgData name="Taru Koskinen" userId="1dd75deb-5366-435c-820b-1f3af8c1791f" providerId="ADAL" clId="{89B6936F-22C0-4F12-8E8A-6399AD7CD9EC}" dt="2026-08-14T11:22:30.063" v="1826" actId="478"/>
          <ac:picMkLst>
            <pc:docMk/>
            <pc:sldMk cId="3855400054" sldId="322"/>
            <ac:picMk id="27" creationId="{124C45C0-97CE-FA8D-9D2E-99578612BA71}"/>
          </ac:picMkLst>
        </pc:picChg>
      </pc:sldChg>
      <pc:sldChg chg="addSp modSp add del mod">
        <pc:chgData name="Taru Koskinen" userId="1dd75deb-5366-435c-820b-1f3af8c1791f" providerId="ADAL" clId="{89B6936F-22C0-4F12-8E8A-6399AD7CD9EC}" dt="2026-08-14T10:20:10.347" v="780" actId="47"/>
        <pc:sldMkLst>
          <pc:docMk/>
          <pc:sldMk cId="713844034" sldId="323"/>
        </pc:sldMkLst>
        <pc:spChg chg="mod">
          <ac:chgData name="Taru Koskinen" userId="1dd75deb-5366-435c-820b-1f3af8c1791f" providerId="ADAL" clId="{89B6936F-22C0-4F12-8E8A-6399AD7CD9EC}" dt="2026-08-14T08:32:22.037" v="244" actId="27636"/>
          <ac:spMkLst>
            <pc:docMk/>
            <pc:sldMk cId="713844034" sldId="323"/>
            <ac:spMk id="2" creationId="{FC59B29F-3099-488D-06A9-E07D051A8B4E}"/>
          </ac:spMkLst>
        </pc:spChg>
        <pc:spChg chg="add">
          <ac:chgData name="Taru Koskinen" userId="1dd75deb-5366-435c-820b-1f3af8c1791f" providerId="ADAL" clId="{89B6936F-22C0-4F12-8E8A-6399AD7CD9EC}" dt="2026-08-14T08:31:27.396" v="225" actId="22"/>
          <ac:spMkLst>
            <pc:docMk/>
            <pc:sldMk cId="713844034" sldId="323"/>
            <ac:spMk id="4" creationId="{1AB2261C-E39B-1C80-BCFE-472B23A9F518}"/>
          </ac:spMkLst>
        </pc:spChg>
        <pc:spChg chg="add mod">
          <ac:chgData name="Taru Koskinen" userId="1dd75deb-5366-435c-820b-1f3af8c1791f" providerId="ADAL" clId="{89B6936F-22C0-4F12-8E8A-6399AD7CD9EC}" dt="2026-08-14T08:32:50.269" v="249" actId="5793"/>
          <ac:spMkLst>
            <pc:docMk/>
            <pc:sldMk cId="713844034" sldId="323"/>
            <ac:spMk id="6" creationId="{D22A9C0E-5E19-6CA2-3E60-A0AE103875E8}"/>
          </ac:spMkLst>
        </pc:spChg>
        <pc:spChg chg="mod">
          <ac:chgData name="Taru Koskinen" userId="1dd75deb-5366-435c-820b-1f3af8c1791f" providerId="ADAL" clId="{89B6936F-22C0-4F12-8E8A-6399AD7CD9EC}" dt="2026-08-14T08:31:27.168" v="224" actId="27636"/>
          <ac:spMkLst>
            <pc:docMk/>
            <pc:sldMk cId="713844034" sldId="323"/>
            <ac:spMk id="7" creationId="{DCB72BA0-C014-7BFC-0FEA-760013F6A133}"/>
          </ac:spMkLst>
        </pc:spChg>
        <pc:picChg chg="add mod">
          <ac:chgData name="Taru Koskinen" userId="1dd75deb-5366-435c-820b-1f3af8c1791f" providerId="ADAL" clId="{89B6936F-22C0-4F12-8E8A-6399AD7CD9EC}" dt="2026-08-14T08:32:53.038" v="250" actId="1076"/>
          <ac:picMkLst>
            <pc:docMk/>
            <pc:sldMk cId="713844034" sldId="323"/>
            <ac:picMk id="10" creationId="{7FAECB46-B6C6-4F62-552C-C55FC9D74758}"/>
          </ac:picMkLst>
        </pc:picChg>
      </pc:sldChg>
      <pc:sldChg chg="addSp delSp modSp add mod">
        <pc:chgData name="Taru Koskinen" userId="1dd75deb-5366-435c-820b-1f3af8c1791f" providerId="ADAL" clId="{89B6936F-22C0-4F12-8E8A-6399AD7CD9EC}" dt="2026-08-14T12:02:04.248" v="3072" actId="113"/>
        <pc:sldMkLst>
          <pc:docMk/>
          <pc:sldMk cId="3001136741" sldId="323"/>
        </pc:sldMkLst>
        <pc:spChg chg="mod">
          <ac:chgData name="Taru Koskinen" userId="1dd75deb-5366-435c-820b-1f3af8c1791f" providerId="ADAL" clId="{89B6936F-22C0-4F12-8E8A-6399AD7CD9EC}" dt="2026-08-14T12:02:04.248" v="3072" actId="113"/>
          <ac:spMkLst>
            <pc:docMk/>
            <pc:sldMk cId="3001136741" sldId="323"/>
            <ac:spMk id="6" creationId="{CA0284A2-7106-F223-5F6B-661779F9FA14}"/>
          </ac:spMkLst>
        </pc:spChg>
        <pc:spChg chg="mod">
          <ac:chgData name="Taru Koskinen" userId="1dd75deb-5366-435c-820b-1f3af8c1791f" providerId="ADAL" clId="{89B6936F-22C0-4F12-8E8A-6399AD7CD9EC}" dt="2026-08-14T11:17:37.260" v="1765" actId="14100"/>
          <ac:spMkLst>
            <pc:docMk/>
            <pc:sldMk cId="3001136741" sldId="323"/>
            <ac:spMk id="7" creationId="{588216CD-6FA5-C58D-083B-965680DC37B3}"/>
          </ac:spMkLst>
        </pc:spChg>
        <pc:spChg chg="add">
          <ac:chgData name="Taru Koskinen" userId="1dd75deb-5366-435c-820b-1f3af8c1791f" providerId="ADAL" clId="{89B6936F-22C0-4F12-8E8A-6399AD7CD9EC}" dt="2026-08-14T11:24:06.341" v="1866" actId="22"/>
          <ac:spMkLst>
            <pc:docMk/>
            <pc:sldMk cId="3001136741" sldId="323"/>
            <ac:spMk id="8" creationId="{33336E62-31AB-FCD0-B1A3-633ADD3FF56A}"/>
          </ac:spMkLst>
        </pc:spChg>
        <pc:spChg chg="add">
          <ac:chgData name="Taru Koskinen" userId="1dd75deb-5366-435c-820b-1f3af8c1791f" providerId="ADAL" clId="{89B6936F-22C0-4F12-8E8A-6399AD7CD9EC}" dt="2026-08-14T11:24:06.341" v="1866" actId="22"/>
          <ac:spMkLst>
            <pc:docMk/>
            <pc:sldMk cId="3001136741" sldId="323"/>
            <ac:spMk id="12" creationId="{2F35D62F-E8BE-A593-A681-6EB994D46C54}"/>
          </ac:spMkLst>
        </pc:spChg>
        <pc:spChg chg="add mod">
          <ac:chgData name="Taru Koskinen" userId="1dd75deb-5366-435c-820b-1f3af8c1791f" providerId="ADAL" clId="{89B6936F-22C0-4F12-8E8A-6399AD7CD9EC}" dt="2026-08-14T11:47:58.313" v="2542" actId="1076"/>
          <ac:spMkLst>
            <pc:docMk/>
            <pc:sldMk cId="3001136741" sldId="323"/>
            <ac:spMk id="14" creationId="{898FB3C0-D69A-9D0F-62A2-E5FA3613FDF0}"/>
          </ac:spMkLst>
        </pc:spChg>
        <pc:spChg chg="del">
          <ac:chgData name="Taru Koskinen" userId="1dd75deb-5366-435c-820b-1f3af8c1791f" providerId="ADAL" clId="{89B6936F-22C0-4F12-8E8A-6399AD7CD9EC}" dt="2026-08-14T11:23:54.117" v="1865" actId="478"/>
          <ac:spMkLst>
            <pc:docMk/>
            <pc:sldMk cId="3001136741" sldId="323"/>
            <ac:spMk id="28" creationId="{95883A86-9149-F105-C3CB-7701BE78E4C6}"/>
          </ac:spMkLst>
        </pc:spChg>
        <pc:spChg chg="del">
          <ac:chgData name="Taru Koskinen" userId="1dd75deb-5366-435c-820b-1f3af8c1791f" providerId="ADAL" clId="{89B6936F-22C0-4F12-8E8A-6399AD7CD9EC}" dt="2026-08-14T11:44:22.427" v="2456" actId="478"/>
          <ac:spMkLst>
            <pc:docMk/>
            <pc:sldMk cId="3001136741" sldId="323"/>
            <ac:spMk id="29" creationId="{B01430A2-399F-ED66-0F29-951A2DAA01AB}"/>
          </ac:spMkLst>
        </pc:spChg>
        <pc:spChg chg="del">
          <ac:chgData name="Taru Koskinen" userId="1dd75deb-5366-435c-820b-1f3af8c1791f" providerId="ADAL" clId="{89B6936F-22C0-4F12-8E8A-6399AD7CD9EC}" dt="2026-08-14T11:23:51.836" v="1863" actId="478"/>
          <ac:spMkLst>
            <pc:docMk/>
            <pc:sldMk cId="3001136741" sldId="323"/>
            <ac:spMk id="30" creationId="{677713D4-6FAF-7903-D228-D6866E676DB5}"/>
          </ac:spMkLst>
        </pc:spChg>
        <pc:picChg chg="add mod">
          <ac:chgData name="Taru Koskinen" userId="1dd75deb-5366-435c-820b-1f3af8c1791f" providerId="ADAL" clId="{89B6936F-22C0-4F12-8E8A-6399AD7CD9EC}" dt="2026-08-14T11:44:52.868" v="2458" actId="1076"/>
          <ac:picMkLst>
            <pc:docMk/>
            <pc:sldMk cId="3001136741" sldId="323"/>
            <ac:picMk id="3" creationId="{7D307190-8A4D-6D51-4314-B6AC131B17A9}"/>
          </ac:picMkLst>
        </pc:picChg>
        <pc:picChg chg="add">
          <ac:chgData name="Taru Koskinen" userId="1dd75deb-5366-435c-820b-1f3af8c1791f" providerId="ADAL" clId="{89B6936F-22C0-4F12-8E8A-6399AD7CD9EC}" dt="2026-08-14T11:24:06.341" v="1866" actId="22"/>
          <ac:picMkLst>
            <pc:docMk/>
            <pc:sldMk cId="3001136741" sldId="323"/>
            <ac:picMk id="10" creationId="{DAD17C2A-5E10-13D5-E2D4-E1D9A18E6C0A}"/>
          </ac:picMkLst>
        </pc:picChg>
        <pc:picChg chg="del">
          <ac:chgData name="Taru Koskinen" userId="1dd75deb-5366-435c-820b-1f3af8c1791f" providerId="ADAL" clId="{89B6936F-22C0-4F12-8E8A-6399AD7CD9EC}" dt="2026-08-14T11:23:53.358" v="1864" actId="478"/>
          <ac:picMkLst>
            <pc:docMk/>
            <pc:sldMk cId="3001136741" sldId="323"/>
            <ac:picMk id="27" creationId="{940E3590-3E1E-89D6-AB06-2356D5BE47CD}"/>
          </ac:picMkLst>
        </pc:picChg>
      </pc:sldChg>
      <pc:sldChg chg="addSp delSp modSp add mod">
        <pc:chgData name="Taru Koskinen" userId="1dd75deb-5366-435c-820b-1f3af8c1791f" providerId="ADAL" clId="{89B6936F-22C0-4F12-8E8A-6399AD7CD9EC}" dt="2026-08-14T11:57:22.683" v="2613" actId="1076"/>
        <pc:sldMkLst>
          <pc:docMk/>
          <pc:sldMk cId="1772137580" sldId="324"/>
        </pc:sldMkLst>
        <pc:spChg chg="add del mod">
          <ac:chgData name="Taru Koskinen" userId="1dd75deb-5366-435c-820b-1f3af8c1791f" providerId="ADAL" clId="{89B6936F-22C0-4F12-8E8A-6399AD7CD9EC}" dt="2026-08-14T11:54:57.066" v="2583"/>
          <ac:spMkLst>
            <pc:docMk/>
            <pc:sldMk cId="1772137580" sldId="324"/>
            <ac:spMk id="4" creationId="{9FC4CD2B-C7BF-7D76-47FE-A164067434E9}"/>
          </ac:spMkLst>
        </pc:spChg>
        <pc:spChg chg="del">
          <ac:chgData name="Taru Koskinen" userId="1dd75deb-5366-435c-820b-1f3af8c1791f" providerId="ADAL" clId="{89B6936F-22C0-4F12-8E8A-6399AD7CD9EC}" dt="2026-08-14T11:20:09.773" v="1772" actId="478"/>
          <ac:spMkLst>
            <pc:docMk/>
            <pc:sldMk cId="1772137580" sldId="324"/>
            <ac:spMk id="6" creationId="{3B578C02-F9A4-E45E-A720-D47EEE0743C4}"/>
          </ac:spMkLst>
        </pc:spChg>
        <pc:spChg chg="del">
          <ac:chgData name="Taru Koskinen" userId="1dd75deb-5366-435c-820b-1f3af8c1791f" providerId="ADAL" clId="{89B6936F-22C0-4F12-8E8A-6399AD7CD9EC}" dt="2026-08-14T11:20:09.773" v="1772" actId="478"/>
          <ac:spMkLst>
            <pc:docMk/>
            <pc:sldMk cId="1772137580" sldId="324"/>
            <ac:spMk id="7" creationId="{E7E2160F-89D1-B98A-8D7D-37FD8744AE7A}"/>
          </ac:spMkLst>
        </pc:spChg>
        <pc:spChg chg="add mod">
          <ac:chgData name="Taru Koskinen" userId="1dd75deb-5366-435c-820b-1f3af8c1791f" providerId="ADAL" clId="{89B6936F-22C0-4F12-8E8A-6399AD7CD9EC}" dt="2026-08-14T11:50:17.360" v="2581" actId="1076"/>
          <ac:spMkLst>
            <pc:docMk/>
            <pc:sldMk cId="1772137580" sldId="324"/>
            <ac:spMk id="14" creationId="{C02095C9-20DC-2D63-2931-99F4697144D9}"/>
          </ac:spMkLst>
        </pc:spChg>
        <pc:spChg chg="add mod">
          <ac:chgData name="Taru Koskinen" userId="1dd75deb-5366-435c-820b-1f3af8c1791f" providerId="ADAL" clId="{89B6936F-22C0-4F12-8E8A-6399AD7CD9EC}" dt="2026-08-14T11:56:42.669" v="2603" actId="1582"/>
          <ac:spMkLst>
            <pc:docMk/>
            <pc:sldMk cId="1772137580" sldId="324"/>
            <ac:spMk id="22" creationId="{DC144AC1-0214-6531-38EF-4140EE378819}"/>
          </ac:spMkLst>
        </pc:spChg>
        <pc:spChg chg="del">
          <ac:chgData name="Taru Koskinen" userId="1dd75deb-5366-435c-820b-1f3af8c1791f" providerId="ADAL" clId="{89B6936F-22C0-4F12-8E8A-6399AD7CD9EC}" dt="2026-08-14T11:20:09.773" v="1772" actId="478"/>
          <ac:spMkLst>
            <pc:docMk/>
            <pc:sldMk cId="1772137580" sldId="324"/>
            <ac:spMk id="28" creationId="{3BE39A22-3405-0DB1-C07E-9F4B6EBF0C14}"/>
          </ac:spMkLst>
        </pc:spChg>
        <pc:spChg chg="del">
          <ac:chgData name="Taru Koskinen" userId="1dd75deb-5366-435c-820b-1f3af8c1791f" providerId="ADAL" clId="{89B6936F-22C0-4F12-8E8A-6399AD7CD9EC}" dt="2026-08-14T11:20:09.773" v="1772" actId="478"/>
          <ac:spMkLst>
            <pc:docMk/>
            <pc:sldMk cId="1772137580" sldId="324"/>
            <ac:spMk id="29" creationId="{AF71CFFB-D114-9C0B-4811-A8AE1395969B}"/>
          </ac:spMkLst>
        </pc:spChg>
        <pc:spChg chg="del">
          <ac:chgData name="Taru Koskinen" userId="1dd75deb-5366-435c-820b-1f3af8c1791f" providerId="ADAL" clId="{89B6936F-22C0-4F12-8E8A-6399AD7CD9EC}" dt="2026-08-14T11:20:09.773" v="1772" actId="478"/>
          <ac:spMkLst>
            <pc:docMk/>
            <pc:sldMk cId="1772137580" sldId="324"/>
            <ac:spMk id="30" creationId="{9045019F-BF27-B793-B398-FF45B16E1832}"/>
          </ac:spMkLst>
        </pc:spChg>
        <pc:picChg chg="del">
          <ac:chgData name="Taru Koskinen" userId="1dd75deb-5366-435c-820b-1f3af8c1791f" providerId="ADAL" clId="{89B6936F-22C0-4F12-8E8A-6399AD7CD9EC}" dt="2026-08-14T11:20:09.773" v="1772" actId="478"/>
          <ac:picMkLst>
            <pc:docMk/>
            <pc:sldMk cId="1772137580" sldId="324"/>
            <ac:picMk id="3" creationId="{E19098A0-0D19-0192-81F8-E6EBE95A3EFB}"/>
          </ac:picMkLst>
        </pc:picChg>
        <pc:picChg chg="del">
          <ac:chgData name="Taru Koskinen" userId="1dd75deb-5366-435c-820b-1f3af8c1791f" providerId="ADAL" clId="{89B6936F-22C0-4F12-8E8A-6399AD7CD9EC}" dt="2026-08-14T11:20:09.773" v="1772" actId="478"/>
          <ac:picMkLst>
            <pc:docMk/>
            <pc:sldMk cId="1772137580" sldId="324"/>
            <ac:picMk id="5" creationId="{4C45A222-978A-04D2-3BE1-BB1CDA0BBF7B}"/>
          </ac:picMkLst>
        </pc:picChg>
        <pc:picChg chg="add mod">
          <ac:chgData name="Taru Koskinen" userId="1dd75deb-5366-435c-820b-1f3af8c1791f" providerId="ADAL" clId="{89B6936F-22C0-4F12-8E8A-6399AD7CD9EC}" dt="2026-08-14T11:55:32.507" v="2590" actId="1076"/>
          <ac:picMkLst>
            <pc:docMk/>
            <pc:sldMk cId="1772137580" sldId="324"/>
            <ac:picMk id="8" creationId="{598318CB-64D7-751D-E20A-EB45FA052362}"/>
          </ac:picMkLst>
        </pc:picChg>
        <pc:picChg chg="add del">
          <ac:chgData name="Taru Koskinen" userId="1dd75deb-5366-435c-820b-1f3af8c1791f" providerId="ADAL" clId="{89B6936F-22C0-4F12-8E8A-6399AD7CD9EC}" dt="2026-08-14T11:49:29.262" v="2551" actId="478"/>
          <ac:picMkLst>
            <pc:docMk/>
            <pc:sldMk cId="1772137580" sldId="324"/>
            <ac:picMk id="10" creationId="{CEC4D481-C273-942C-8AF6-16C5E50B31F2}"/>
          </ac:picMkLst>
        </pc:picChg>
        <pc:picChg chg="add del">
          <ac:chgData name="Taru Koskinen" userId="1dd75deb-5366-435c-820b-1f3af8c1791f" providerId="ADAL" clId="{89B6936F-22C0-4F12-8E8A-6399AD7CD9EC}" dt="2026-08-14T11:49:34.792" v="2553" actId="478"/>
          <ac:picMkLst>
            <pc:docMk/>
            <pc:sldMk cId="1772137580" sldId="324"/>
            <ac:picMk id="12" creationId="{E36DC5C2-59B3-3240-244E-70480C7A8393}"/>
          </ac:picMkLst>
        </pc:picChg>
        <pc:picChg chg="del">
          <ac:chgData name="Taru Koskinen" userId="1dd75deb-5366-435c-820b-1f3af8c1791f" providerId="ADAL" clId="{89B6936F-22C0-4F12-8E8A-6399AD7CD9EC}" dt="2026-08-14T11:20:09.773" v="1772" actId="478"/>
          <ac:picMkLst>
            <pc:docMk/>
            <pc:sldMk cId="1772137580" sldId="324"/>
            <ac:picMk id="15" creationId="{BE7CAE3C-C9FA-D22D-46CA-2E084A62065A}"/>
          </ac:picMkLst>
        </pc:picChg>
        <pc:picChg chg="add mod ord">
          <ac:chgData name="Taru Koskinen" userId="1dd75deb-5366-435c-820b-1f3af8c1791f" providerId="ADAL" clId="{89B6936F-22C0-4F12-8E8A-6399AD7CD9EC}" dt="2026-08-14T11:54:57.066" v="2583"/>
          <ac:picMkLst>
            <pc:docMk/>
            <pc:sldMk cId="1772137580" sldId="324"/>
            <ac:picMk id="17" creationId="{11DAAD8B-DF31-1235-1F3D-CBEA1382D16C}"/>
          </ac:picMkLst>
        </pc:picChg>
        <pc:picChg chg="add mod modCrop">
          <ac:chgData name="Taru Koskinen" userId="1dd75deb-5366-435c-820b-1f3af8c1791f" providerId="ADAL" clId="{89B6936F-22C0-4F12-8E8A-6399AD7CD9EC}" dt="2026-08-14T11:55:40.365" v="2592" actId="1076"/>
          <ac:picMkLst>
            <pc:docMk/>
            <pc:sldMk cId="1772137580" sldId="324"/>
            <ac:picMk id="19" creationId="{957CA55D-E4A4-DC57-312D-454AEB782E71}"/>
          </ac:picMkLst>
        </pc:picChg>
        <pc:picChg chg="add mod modCrop">
          <ac:chgData name="Taru Koskinen" userId="1dd75deb-5366-435c-820b-1f3af8c1791f" providerId="ADAL" clId="{89B6936F-22C0-4F12-8E8A-6399AD7CD9EC}" dt="2026-08-14T11:56:06.748" v="2599" actId="1076"/>
          <ac:picMkLst>
            <pc:docMk/>
            <pc:sldMk cId="1772137580" sldId="324"/>
            <ac:picMk id="21" creationId="{6B590900-D2D9-D85C-F2FB-629CD298CDAE}"/>
          </ac:picMkLst>
        </pc:picChg>
        <pc:picChg chg="del">
          <ac:chgData name="Taru Koskinen" userId="1dd75deb-5366-435c-820b-1f3af8c1791f" providerId="ADAL" clId="{89B6936F-22C0-4F12-8E8A-6399AD7CD9EC}" dt="2026-08-14T11:20:09.773" v="1772" actId="478"/>
          <ac:picMkLst>
            <pc:docMk/>
            <pc:sldMk cId="1772137580" sldId="324"/>
            <ac:picMk id="27" creationId="{BD7F516D-09FD-874E-8A4F-3D68084F11AB}"/>
          </ac:picMkLst>
        </pc:picChg>
        <pc:cxnChg chg="add">
          <ac:chgData name="Taru Koskinen" userId="1dd75deb-5366-435c-820b-1f3af8c1791f" providerId="ADAL" clId="{89B6936F-22C0-4F12-8E8A-6399AD7CD9EC}" dt="2026-08-14T11:56:49.932" v="2604" actId="11529"/>
          <ac:cxnSpMkLst>
            <pc:docMk/>
            <pc:sldMk cId="1772137580" sldId="324"/>
            <ac:cxnSpMk id="24" creationId="{B543AF3F-CE61-4516-067A-CB3DFC3697E4}"/>
          </ac:cxnSpMkLst>
        </pc:cxnChg>
        <pc:cxnChg chg="add mod">
          <ac:chgData name="Taru Koskinen" userId="1dd75deb-5366-435c-820b-1f3af8c1791f" providerId="ADAL" clId="{89B6936F-22C0-4F12-8E8A-6399AD7CD9EC}" dt="2026-08-14T11:57:08.760" v="2608" actId="14100"/>
          <ac:cxnSpMkLst>
            <pc:docMk/>
            <pc:sldMk cId="1772137580" sldId="324"/>
            <ac:cxnSpMk id="26" creationId="{39FC54F7-A96B-AAAB-B217-BBF94BECA388}"/>
          </ac:cxnSpMkLst>
        </pc:cxnChg>
        <pc:cxnChg chg="add mod">
          <ac:chgData name="Taru Koskinen" userId="1dd75deb-5366-435c-820b-1f3af8c1791f" providerId="ADAL" clId="{89B6936F-22C0-4F12-8E8A-6399AD7CD9EC}" dt="2026-08-14T11:57:22.683" v="2613" actId="1076"/>
          <ac:cxnSpMkLst>
            <pc:docMk/>
            <pc:sldMk cId="1772137580" sldId="324"/>
            <ac:cxnSpMk id="32" creationId="{12E81FD3-EDD8-2A40-0AA9-99A406F91649}"/>
          </ac:cxnSpMkLst>
        </pc:cxnChg>
      </pc:sldChg>
      <pc:sldChg chg="del">
        <pc:chgData name="Taru Koskinen" userId="1dd75deb-5366-435c-820b-1f3af8c1791f" providerId="ADAL" clId="{89B6936F-22C0-4F12-8E8A-6399AD7CD9EC}" dt="2026-08-14T07:59:14.370" v="3" actId="47"/>
        <pc:sldMkLst>
          <pc:docMk/>
          <pc:sldMk cId="1187065952" sldId="325"/>
        </pc:sldMkLst>
      </pc:sldChg>
      <pc:sldChg chg="addSp delSp modSp add mod">
        <pc:chgData name="Taru Koskinen" userId="1dd75deb-5366-435c-820b-1f3af8c1791f" providerId="ADAL" clId="{89B6936F-22C0-4F12-8E8A-6399AD7CD9EC}" dt="2026-08-14T12:09:00.800" v="3293" actId="1076"/>
        <pc:sldMkLst>
          <pc:docMk/>
          <pc:sldMk cId="1524949738" sldId="325"/>
        </pc:sldMkLst>
        <pc:spChg chg="add mod">
          <ac:chgData name="Taru Koskinen" userId="1dd75deb-5366-435c-820b-1f3af8c1791f" providerId="ADAL" clId="{89B6936F-22C0-4F12-8E8A-6399AD7CD9EC}" dt="2026-08-14T12:09:00.800" v="3293" actId="1076"/>
          <ac:spMkLst>
            <pc:docMk/>
            <pc:sldMk cId="1524949738" sldId="325"/>
            <ac:spMk id="6" creationId="{AFBD5887-8506-6AC2-B9AC-FFCC48040939}"/>
          </ac:spMkLst>
        </pc:spChg>
        <pc:picChg chg="add del mod modCrop">
          <ac:chgData name="Taru Koskinen" userId="1dd75deb-5366-435c-820b-1f3af8c1791f" providerId="ADAL" clId="{89B6936F-22C0-4F12-8E8A-6399AD7CD9EC}" dt="2026-08-14T11:49:27.064" v="2550" actId="21"/>
          <ac:picMkLst>
            <pc:docMk/>
            <pc:sldMk cId="1524949738" sldId="325"/>
            <ac:picMk id="3" creationId="{84A651EF-FBFD-27A8-0F7B-CF69D2A34CAB}"/>
          </ac:picMkLst>
        </pc:picChg>
        <pc:picChg chg="mod">
          <ac:chgData name="Taru Koskinen" userId="1dd75deb-5366-435c-820b-1f3af8c1791f" providerId="ADAL" clId="{89B6936F-22C0-4F12-8E8A-6399AD7CD9EC}" dt="2026-08-14T11:46:40.226" v="2481" actId="14826"/>
          <ac:picMkLst>
            <pc:docMk/>
            <pc:sldMk cId="1524949738" sldId="325"/>
            <ac:picMk id="8" creationId="{50B513EC-A324-1CEF-D86A-3990DFAA9323}"/>
          </ac:picMkLst>
        </pc:picChg>
      </pc:sldChg>
      <pc:sldChg chg="addSp delSp modSp add mod ord">
        <pc:chgData name="Taru Koskinen" userId="1dd75deb-5366-435c-820b-1f3af8c1791f" providerId="ADAL" clId="{89B6936F-22C0-4F12-8E8A-6399AD7CD9EC}" dt="2026-08-14T12:09:08.387" v="3295" actId="1076"/>
        <pc:sldMkLst>
          <pc:docMk/>
          <pc:sldMk cId="552577970" sldId="326"/>
        </pc:sldMkLst>
        <pc:spChg chg="mod">
          <ac:chgData name="Taru Koskinen" userId="1dd75deb-5366-435c-820b-1f3af8c1791f" providerId="ADAL" clId="{89B6936F-22C0-4F12-8E8A-6399AD7CD9EC}" dt="2026-08-14T12:07:26.491" v="3280" actId="14100"/>
          <ac:spMkLst>
            <pc:docMk/>
            <pc:sldMk cId="552577970" sldId="326"/>
            <ac:spMk id="6" creationId="{AA86D173-A149-3DF7-CB08-D65A07963C02}"/>
          </ac:spMkLst>
        </pc:spChg>
        <pc:spChg chg="mod">
          <ac:chgData name="Taru Koskinen" userId="1dd75deb-5366-435c-820b-1f3af8c1791f" providerId="ADAL" clId="{89B6936F-22C0-4F12-8E8A-6399AD7CD9EC}" dt="2026-08-14T11:58:28.171" v="2659" actId="14100"/>
          <ac:spMkLst>
            <pc:docMk/>
            <pc:sldMk cId="552577970" sldId="326"/>
            <ac:spMk id="7" creationId="{888BD1C5-0688-5E13-DBEC-0B65943EE9C7}"/>
          </ac:spMkLst>
        </pc:spChg>
        <pc:spChg chg="add mod">
          <ac:chgData name="Taru Koskinen" userId="1dd75deb-5366-435c-820b-1f3af8c1791f" providerId="ADAL" clId="{89B6936F-22C0-4F12-8E8A-6399AD7CD9EC}" dt="2026-08-14T12:08:27.696" v="3290" actId="1076"/>
          <ac:spMkLst>
            <pc:docMk/>
            <pc:sldMk cId="552577970" sldId="326"/>
            <ac:spMk id="11" creationId="{C34DB914-1B19-A119-6CE3-473620569B0C}"/>
          </ac:spMkLst>
        </pc:spChg>
        <pc:spChg chg="add mod">
          <ac:chgData name="Taru Koskinen" userId="1dd75deb-5366-435c-820b-1f3af8c1791f" providerId="ADAL" clId="{89B6936F-22C0-4F12-8E8A-6399AD7CD9EC}" dt="2026-08-14T12:09:08.387" v="3295" actId="1076"/>
          <ac:spMkLst>
            <pc:docMk/>
            <pc:sldMk cId="552577970" sldId="326"/>
            <ac:spMk id="16" creationId="{DEEEA0F4-DA8E-9C34-CF8A-79FB59C3D41B}"/>
          </ac:spMkLst>
        </pc:spChg>
        <pc:picChg chg="del">
          <ac:chgData name="Taru Koskinen" userId="1dd75deb-5366-435c-820b-1f3af8c1791f" providerId="ADAL" clId="{89B6936F-22C0-4F12-8E8A-6399AD7CD9EC}" dt="2026-08-14T11:58:31.796" v="2660" actId="478"/>
          <ac:picMkLst>
            <pc:docMk/>
            <pc:sldMk cId="552577970" sldId="326"/>
            <ac:picMk id="3" creationId="{E63C2B38-0F5F-3F66-B03D-920A7A2AE4CF}"/>
          </ac:picMkLst>
        </pc:picChg>
        <pc:picChg chg="add mod modCrop">
          <ac:chgData name="Taru Koskinen" userId="1dd75deb-5366-435c-820b-1f3af8c1791f" providerId="ADAL" clId="{89B6936F-22C0-4F12-8E8A-6399AD7CD9EC}" dt="2026-08-14T12:08:35.355" v="3291" actId="732"/>
          <ac:picMkLst>
            <pc:docMk/>
            <pc:sldMk cId="552577970" sldId="326"/>
            <ac:picMk id="4" creationId="{C05B2A0C-EA3D-ABF0-12AA-02592F26529F}"/>
          </ac:picMkLst>
        </pc:picChg>
        <pc:picChg chg="del">
          <ac:chgData name="Taru Koskinen" userId="1dd75deb-5366-435c-820b-1f3af8c1791f" providerId="ADAL" clId="{89B6936F-22C0-4F12-8E8A-6399AD7CD9EC}" dt="2026-08-14T12:08:22.850" v="3289" actId="478"/>
          <ac:picMkLst>
            <pc:docMk/>
            <pc:sldMk cId="552577970" sldId="326"/>
            <ac:picMk id="15" creationId="{5A1F7FEC-B8D8-9A8D-7D69-5DBEFADE32D1}"/>
          </ac:picMkLst>
        </pc:picChg>
      </pc:sldChg>
      <pc:sldChg chg="del">
        <pc:chgData name="Taru Koskinen" userId="1dd75deb-5366-435c-820b-1f3af8c1791f" providerId="ADAL" clId="{89B6936F-22C0-4F12-8E8A-6399AD7CD9EC}" dt="2026-08-14T07:59:14.449" v="4" actId="47"/>
        <pc:sldMkLst>
          <pc:docMk/>
          <pc:sldMk cId="1664240847" sldId="327"/>
        </pc:sldMkLst>
      </pc:sldChg>
      <pc:sldChg chg="del">
        <pc:chgData name="Taru Koskinen" userId="1dd75deb-5366-435c-820b-1f3af8c1791f" providerId="ADAL" clId="{89B6936F-22C0-4F12-8E8A-6399AD7CD9EC}" dt="2026-08-14T07:59:14.543" v="5" actId="47"/>
        <pc:sldMkLst>
          <pc:docMk/>
          <pc:sldMk cId="2790190877" sldId="328"/>
        </pc:sldMkLst>
      </pc:sldChg>
      <pc:sldChg chg="del">
        <pc:chgData name="Taru Koskinen" userId="1dd75deb-5366-435c-820b-1f3af8c1791f" providerId="ADAL" clId="{89B6936F-22C0-4F12-8E8A-6399AD7CD9EC}" dt="2026-08-14T07:59:14.789" v="7" actId="47"/>
        <pc:sldMkLst>
          <pc:docMk/>
          <pc:sldMk cId="3548665341" sldId="329"/>
        </pc:sldMkLst>
      </pc:sldChg>
      <pc:sldChg chg="del">
        <pc:chgData name="Taru Koskinen" userId="1dd75deb-5366-435c-820b-1f3af8c1791f" providerId="ADAL" clId="{89B6936F-22C0-4F12-8E8A-6399AD7CD9EC}" dt="2026-08-14T07:59:14.671" v="6" actId="47"/>
        <pc:sldMkLst>
          <pc:docMk/>
          <pc:sldMk cId="3139081688" sldId="330"/>
        </pc:sldMkLst>
      </pc:sldChg>
      <pc:sldChg chg="del">
        <pc:chgData name="Taru Koskinen" userId="1dd75deb-5366-435c-820b-1f3af8c1791f" providerId="ADAL" clId="{89B6936F-22C0-4F12-8E8A-6399AD7CD9EC}" dt="2026-08-14T07:59:15.669" v="9" actId="47"/>
        <pc:sldMkLst>
          <pc:docMk/>
          <pc:sldMk cId="1753927702" sldId="331"/>
        </pc:sldMkLst>
      </pc:sldChg>
      <pc:sldChg chg="del">
        <pc:chgData name="Taru Koskinen" userId="1dd75deb-5366-435c-820b-1f3af8c1791f" providerId="ADAL" clId="{89B6936F-22C0-4F12-8E8A-6399AD7CD9EC}" dt="2026-08-14T07:59:18.097" v="17" actId="47"/>
        <pc:sldMkLst>
          <pc:docMk/>
          <pc:sldMk cId="2082170896" sldId="332"/>
        </pc:sldMkLst>
      </pc:sldChg>
      <pc:sldChg chg="del">
        <pc:chgData name="Taru Koskinen" userId="1dd75deb-5366-435c-820b-1f3af8c1791f" providerId="ADAL" clId="{89B6936F-22C0-4F12-8E8A-6399AD7CD9EC}" dt="2026-08-14T07:59:15.802" v="10" actId="47"/>
        <pc:sldMkLst>
          <pc:docMk/>
          <pc:sldMk cId="1606899064" sldId="333"/>
        </pc:sldMkLst>
      </pc:sldChg>
      <pc:sldChg chg="del">
        <pc:chgData name="Taru Koskinen" userId="1dd75deb-5366-435c-820b-1f3af8c1791f" providerId="ADAL" clId="{89B6936F-22C0-4F12-8E8A-6399AD7CD9EC}" dt="2026-08-14T07:59:15.934" v="11" actId="47"/>
        <pc:sldMkLst>
          <pc:docMk/>
          <pc:sldMk cId="3131022246" sldId="334"/>
        </pc:sldMkLst>
      </pc:sldChg>
      <pc:sldChg chg="del">
        <pc:chgData name="Taru Koskinen" userId="1dd75deb-5366-435c-820b-1f3af8c1791f" providerId="ADAL" clId="{89B6936F-22C0-4F12-8E8A-6399AD7CD9EC}" dt="2026-08-14T07:59:16.058" v="12" actId="47"/>
        <pc:sldMkLst>
          <pc:docMk/>
          <pc:sldMk cId="3605765045" sldId="335"/>
        </pc:sldMkLst>
      </pc:sldChg>
      <pc:sldChg chg="del">
        <pc:chgData name="Taru Koskinen" userId="1dd75deb-5366-435c-820b-1f3af8c1791f" providerId="ADAL" clId="{89B6936F-22C0-4F12-8E8A-6399AD7CD9EC}" dt="2026-08-14T07:59:16.200" v="13" actId="47"/>
        <pc:sldMkLst>
          <pc:docMk/>
          <pc:sldMk cId="3063839685" sldId="336"/>
        </pc:sldMkLst>
      </pc:sldChg>
      <pc:sldChg chg="del">
        <pc:chgData name="Taru Koskinen" userId="1dd75deb-5366-435c-820b-1f3af8c1791f" providerId="ADAL" clId="{89B6936F-22C0-4F12-8E8A-6399AD7CD9EC}" dt="2026-08-14T07:59:16.356" v="14" actId="47"/>
        <pc:sldMkLst>
          <pc:docMk/>
          <pc:sldMk cId="1548298419" sldId="337"/>
        </pc:sldMkLst>
      </pc:sldChg>
      <pc:sldChg chg="del">
        <pc:chgData name="Taru Koskinen" userId="1dd75deb-5366-435c-820b-1f3af8c1791f" providerId="ADAL" clId="{89B6936F-22C0-4F12-8E8A-6399AD7CD9EC}" dt="2026-08-14T07:59:16.682" v="15" actId="47"/>
        <pc:sldMkLst>
          <pc:docMk/>
          <pc:sldMk cId="3478256067" sldId="33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C86F19-FCC3-407D-9C35-40646778C088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DD7A0-9CDA-4F18-800D-52BC2606856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98297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28808-26D1-4F4B-96F4-F3082078DD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7008" y="1122362"/>
            <a:ext cx="8816632" cy="357155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E0C639-B0CD-4365-98A9-C1E5FF6CF4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7008" y="5521960"/>
            <a:ext cx="8816632" cy="944879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80C52-E6BB-4B27-B5D8-2D33B2497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77C649-4A0C-4EF2-8FC1-2BCF0BF95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E03F2-D0FE-49BB-8AEC-E99C4DB2D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A7CC8F-56A6-423D-B67A-8BA89D3EC911}"/>
              </a:ext>
            </a:extLst>
          </p:cNvPr>
          <p:cNvCxnSpPr>
            <a:cxnSpLocks/>
          </p:cNvCxnSpPr>
          <p:nvPr/>
        </p:nvCxnSpPr>
        <p:spPr>
          <a:xfrm flipH="1">
            <a:off x="4" y="514350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379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56D52-667C-4E67-9038-A0BDFD8CC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3E72AC-0272-475A-BD25-2AB7AC1DE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FBFF2-9ECB-4CDD-87FA-9DD1F87BF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AC12B3-DAF5-4BA7-A3A6-D0284716D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171AE-4A11-4035-A072-9AC4053FF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312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A52E95-2F50-48D3-B00E-4C259644E7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50174" y="838199"/>
            <a:ext cx="2303626" cy="5338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17C9B-4E02-49C8-B6DF-65ED3C9903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8199"/>
            <a:ext cx="7734300" cy="5338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CA10C-AC31-4D80-B78F-08E48CDCB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AAB5B7-F312-4BC9-A5D3-72E065D1B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C2E489-5442-4698-B6E3-3421A97C2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1F3A7E1-F157-4338-B7F7-9C0A2D60B7FF}"/>
              </a:ext>
            </a:extLst>
          </p:cNvPr>
          <p:cNvCxnSpPr>
            <a:cxnSpLocks/>
          </p:cNvCxnSpPr>
          <p:nvPr/>
        </p:nvCxnSpPr>
        <p:spPr>
          <a:xfrm>
            <a:off x="881133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420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05B5E-C545-4763-BA47-4C2C0FCA5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263F8-8E34-4910-BF7A-F1C5A9968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E74E5-D20D-4AB7-8D98-F336CE0EC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D23AA-8F22-4B09-8FAA-CD16E5D66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8A028-A0C8-45E7-915E-B83FF59C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356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9F01F-198D-4AAD-B4FB-AD3B44981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8200"/>
            <a:ext cx="9438640" cy="4114800"/>
          </a:xfrm>
        </p:spPr>
        <p:txBody>
          <a:bodyPr anchor="t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0BCC2B-311B-4FB6-B3A5-26F68055A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217160"/>
            <a:ext cx="9438640" cy="802640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CB73D-2D6B-4FA6-89A4-DCC89F80E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0C188-FF43-44C1-A005-679168D5F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D1188-DA27-47B2-8176-31193EEC4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45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B5A25-7E99-42A8-8D6D-648EFE203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501DC-62B7-42BD-A941-D34E92719C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79"/>
            <a:ext cx="5181600" cy="4165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65C5C1-4FD4-4958-99A0-BDADECA336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11679"/>
            <a:ext cx="5181600" cy="4165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D1B234-5D54-44E5-B41D-B205AAF50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67BCDB-6B96-45D6-B5E9-823A96EBD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239C5F-F16F-4AFD-98D1-FA3BB96AF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44C1F-0040-4BBF-81A6-FD2E30637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7978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894A7-1DA1-44C1-8ED0-7162794306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824035"/>
            <a:ext cx="4997132" cy="681040"/>
          </a:xfrm>
        </p:spPr>
        <p:txBody>
          <a:bodyPr anchor="b"/>
          <a:lstStyle>
            <a:lvl1pPr marL="0" indent="0">
              <a:buNone/>
              <a:defRPr sz="2400" b="1" i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AB945-31E2-4B60-9076-CBB8F85949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499713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71B3EA-2E84-4B8B-A104-81BD577424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5080" y="1824035"/>
            <a:ext cx="5000308" cy="681040"/>
          </a:xfrm>
        </p:spPr>
        <p:txBody>
          <a:bodyPr anchor="b"/>
          <a:lstStyle>
            <a:lvl1pPr marL="0" indent="0">
              <a:buNone/>
              <a:defRPr sz="2400" b="1" i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511AB8-302C-476E-B80A-AA739911E3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5080" y="2505075"/>
            <a:ext cx="500030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B47C29-FE34-4E6E-9921-78C54673A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F6B420-A9CE-4BB6-A653-5C3ABC7D6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1DF8FE-1179-4798-B16D-AF1DFA266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120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66F1A-0A68-4048-808F-CD7A9F3B0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592"/>
            <a:ext cx="10515600" cy="1573223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ACB3E6-5365-48F5-8D2A-0B002BA35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7D8EE9-4D97-4B2F-8D38-41CB9EE77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2C5952-0A27-4FAB-A3FD-120037876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854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D08427-909D-4679-9192-BC99557A7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8E39A6-1E09-42B5-85B4-7E8B5AB2A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38940-01DD-4C97-8649-E01C3B0ED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80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93B3D-D568-40B4-A73A-1C8EA9ABB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691818" cy="1701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86EB3-917A-43B7-85BB-D00B5D2F0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4798" y="987425"/>
            <a:ext cx="5840589" cy="50323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7AC029-3BC1-4637-A7F9-BC786DC26A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372360"/>
            <a:ext cx="3691817" cy="349662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90B948-89C5-4AC5-B7A0-17136F5C5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A6C8C5-652F-46CB-BD26-E262B057F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B50CB-E91F-4B71-81F0-800F2B51A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B69B885-FDB8-4C62-A285-A0CDC49A6B0C}"/>
              </a:ext>
            </a:extLst>
          </p:cNvPr>
          <p:cNvCxnSpPr>
            <a:cxnSpLocks/>
          </p:cNvCxnSpPr>
          <p:nvPr/>
        </p:nvCxnSpPr>
        <p:spPr>
          <a:xfrm>
            <a:off x="502320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9097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F941E-6445-4840-81AE-104EF7A4F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696652" cy="1701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F8B866-E32B-4AE7-AEF3-6974AE3288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786120" y="838200"/>
            <a:ext cx="5603238" cy="51815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2ABB7A-E157-499A-B224-C2313181F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367280"/>
            <a:ext cx="3696652" cy="35017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C77283-E2B8-405E-BB6E-9F121140E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F21F05-EB94-417F-B19B-96FF3D9EC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7C3C7-B6DB-4064-8E66-9FB770C88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E233FA-220A-423F-907E-5F81526A28A0}"/>
              </a:ext>
            </a:extLst>
          </p:cNvPr>
          <p:cNvCxnSpPr>
            <a:cxnSpLocks/>
          </p:cNvCxnSpPr>
          <p:nvPr/>
        </p:nvCxnSpPr>
        <p:spPr>
          <a:xfrm>
            <a:off x="502320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4118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476A66-BE83-43F9-A28B-02DF7879A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4990"/>
            <a:ext cx="10515600" cy="11168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D76E94-F276-4F0F-8DD9-B1F8A3198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61469"/>
            <a:ext cx="10515600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D964E-3A2E-4DB9-B96A-EDE144A47B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25981" y="4687095"/>
            <a:ext cx="270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Euclid Circular B" panose="020B0504000000000000" pitchFamily="34" charset="0"/>
              </a:defRPr>
            </a:lvl1pPr>
          </a:lstStyle>
          <a:p>
            <a:fld id="{F6CCBF3A-D7FB-4B97-8FD5-6FFB20CB1E84}" type="datetimeFigureOut">
              <a:rPr lang="en-US" smtClean="0"/>
              <a:pPr/>
              <a:t>8/14/2026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CB382-EE11-430D-941A-DB76EEB7F2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131161" y="1592957"/>
            <a:ext cx="29735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Euclid Circular B" panose="020B0504000000000000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562FE-ACD1-43F2-A3DE-5B11E10B7E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2296" y="6356350"/>
            <a:ext cx="5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Euclid Circular B" panose="020B0504000000000000" pitchFamily="34" charset="0"/>
              </a:defRPr>
            </a:lvl1pPr>
          </a:lstStyle>
          <a:p>
            <a:fld id="{3109D357-8067-4A1F-97B2-93C5160B78D9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EB34A3B-1FD5-48FF-9982-1E64C864C01D}"/>
              </a:ext>
            </a:extLst>
          </p:cNvPr>
          <p:cNvCxnSpPr>
            <a:cxnSpLocks/>
          </p:cNvCxnSpPr>
          <p:nvPr/>
        </p:nvCxnSpPr>
        <p:spPr>
          <a:xfrm flipH="1">
            <a:off x="4" y="1824111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5305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Euclid Circular B" panose="020B0504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Euclid Circular B" panose="020B0504000000000000" pitchFamily="34" charset="0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Goudy Old Style" panose="02020502050305020303" pitchFamily="18" charset="0"/>
        <a:buChar char="–"/>
        <a:defRPr sz="1800" i="1" kern="1200">
          <a:solidFill>
            <a:schemeClr val="tx1"/>
          </a:solidFill>
          <a:latin typeface="Euclid Circular B" panose="020B0504000000000000" pitchFamily="34" charset="0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Euclid Circular B" panose="020B0504000000000000" pitchFamily="34" charset="0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Goudy Old Style" panose="02020502050305020303" pitchFamily="18" charset="0"/>
        <a:buChar char="–"/>
        <a:defRPr sz="1400" i="1" kern="1200">
          <a:solidFill>
            <a:schemeClr val="tx1"/>
          </a:solidFill>
          <a:latin typeface="Euclid Circular B" panose="020B0504000000000000" pitchFamily="34" charset="0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Euclid Circular B" panose="020B0504000000000000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EC9EA5-A468-8DF2-9D7E-708F90EDD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Kuva 31">
            <a:extLst>
              <a:ext uri="{FF2B5EF4-FFF2-40B4-BE49-F238E27FC236}">
                <a16:creationId xmlns:a16="http://schemas.microsoft.com/office/drawing/2014/main" id="{84BFF18B-CD0D-8BC4-1E11-C817BA85B4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2" t="52778" r="6896"/>
          <a:stretch>
            <a:fillRect/>
          </a:stretch>
        </p:blipFill>
        <p:spPr>
          <a:xfrm>
            <a:off x="209550" y="71702"/>
            <a:ext cx="1676400" cy="1304396"/>
          </a:xfrm>
          <a:prstGeom prst="rect">
            <a:avLst/>
          </a:prstGeom>
        </p:spPr>
      </p:pic>
      <p:pic>
        <p:nvPicPr>
          <p:cNvPr id="15" name="Sisällön paikkamerkki 6" descr="Kuva, joka sisältää kohteen marja, hedelmä, kukka, mansikka&#10;&#10;Tekoälyllä luotu sisältö voi olla virheellistä.">
            <a:extLst>
              <a:ext uri="{FF2B5EF4-FFF2-40B4-BE49-F238E27FC236}">
                <a16:creationId xmlns:a16="http://schemas.microsoft.com/office/drawing/2014/main" id="{53A1C94A-62F5-98E0-5FFB-128E793F8D6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3598" flipH="1">
            <a:off x="8426702" y="-533787"/>
            <a:ext cx="5229028" cy="7846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0CE528F2-CFF0-7A9B-E6B6-CDB114BBE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497" y="1439916"/>
            <a:ext cx="6679653" cy="4808484"/>
          </a:xfrm>
          <a:custGeom>
            <a:avLst/>
            <a:gdLst>
              <a:gd name="csX0" fmla="*/ 0 w 6679653"/>
              <a:gd name="csY0" fmla="*/ 0 h 4808484"/>
              <a:gd name="csX1" fmla="*/ 667965 w 6679653"/>
              <a:gd name="csY1" fmla="*/ 0 h 4808484"/>
              <a:gd name="csX2" fmla="*/ 1269134 w 6679653"/>
              <a:gd name="csY2" fmla="*/ 0 h 4808484"/>
              <a:gd name="csX3" fmla="*/ 2003896 w 6679653"/>
              <a:gd name="csY3" fmla="*/ 0 h 4808484"/>
              <a:gd name="csX4" fmla="*/ 2605065 w 6679653"/>
              <a:gd name="csY4" fmla="*/ 0 h 4808484"/>
              <a:gd name="csX5" fmla="*/ 3139437 w 6679653"/>
              <a:gd name="csY5" fmla="*/ 0 h 4808484"/>
              <a:gd name="csX6" fmla="*/ 3874199 w 6679653"/>
              <a:gd name="csY6" fmla="*/ 0 h 4808484"/>
              <a:gd name="csX7" fmla="*/ 4341774 w 6679653"/>
              <a:gd name="csY7" fmla="*/ 0 h 4808484"/>
              <a:gd name="csX8" fmla="*/ 4876147 w 6679653"/>
              <a:gd name="csY8" fmla="*/ 0 h 4808484"/>
              <a:gd name="csX9" fmla="*/ 5610909 w 6679653"/>
              <a:gd name="csY9" fmla="*/ 0 h 4808484"/>
              <a:gd name="csX10" fmla="*/ 6679653 w 6679653"/>
              <a:gd name="csY10" fmla="*/ 0 h 4808484"/>
              <a:gd name="csX11" fmla="*/ 6679653 w 6679653"/>
              <a:gd name="csY11" fmla="*/ 783096 h 4808484"/>
              <a:gd name="csX12" fmla="*/ 6679653 w 6679653"/>
              <a:gd name="csY12" fmla="*/ 1373853 h 4808484"/>
              <a:gd name="csX13" fmla="*/ 6679653 w 6679653"/>
              <a:gd name="csY13" fmla="*/ 2156949 h 4808484"/>
              <a:gd name="csX14" fmla="*/ 6679653 w 6679653"/>
              <a:gd name="csY14" fmla="*/ 2747705 h 4808484"/>
              <a:gd name="csX15" fmla="*/ 6679653 w 6679653"/>
              <a:gd name="csY15" fmla="*/ 3290377 h 4808484"/>
              <a:gd name="csX16" fmla="*/ 6679653 w 6679653"/>
              <a:gd name="csY16" fmla="*/ 3977303 h 4808484"/>
              <a:gd name="csX17" fmla="*/ 6679653 w 6679653"/>
              <a:gd name="csY17" fmla="*/ 4808484 h 4808484"/>
              <a:gd name="csX18" fmla="*/ 6212077 w 6679653"/>
              <a:gd name="csY18" fmla="*/ 4808484 h 4808484"/>
              <a:gd name="csX19" fmla="*/ 5544112 w 6679653"/>
              <a:gd name="csY19" fmla="*/ 4808484 h 4808484"/>
              <a:gd name="csX20" fmla="*/ 5076536 w 6679653"/>
              <a:gd name="csY20" fmla="*/ 4808484 h 4808484"/>
              <a:gd name="csX21" fmla="*/ 4274978 w 6679653"/>
              <a:gd name="csY21" fmla="*/ 4808484 h 4808484"/>
              <a:gd name="csX22" fmla="*/ 3673809 w 6679653"/>
              <a:gd name="csY22" fmla="*/ 4808484 h 4808484"/>
              <a:gd name="csX23" fmla="*/ 3139437 w 6679653"/>
              <a:gd name="csY23" fmla="*/ 4808484 h 4808484"/>
              <a:gd name="csX24" fmla="*/ 2671861 w 6679653"/>
              <a:gd name="csY24" fmla="*/ 4808484 h 4808484"/>
              <a:gd name="csX25" fmla="*/ 1870303 w 6679653"/>
              <a:gd name="csY25" fmla="*/ 4808484 h 4808484"/>
              <a:gd name="csX26" fmla="*/ 1402727 w 6679653"/>
              <a:gd name="csY26" fmla="*/ 4808484 h 4808484"/>
              <a:gd name="csX27" fmla="*/ 935151 w 6679653"/>
              <a:gd name="csY27" fmla="*/ 4808484 h 4808484"/>
              <a:gd name="csX28" fmla="*/ 0 w 6679653"/>
              <a:gd name="csY28" fmla="*/ 4808484 h 4808484"/>
              <a:gd name="csX29" fmla="*/ 0 w 6679653"/>
              <a:gd name="csY29" fmla="*/ 4265812 h 4808484"/>
              <a:gd name="csX30" fmla="*/ 0 w 6679653"/>
              <a:gd name="csY30" fmla="*/ 3482716 h 4808484"/>
              <a:gd name="csX31" fmla="*/ 0 w 6679653"/>
              <a:gd name="csY31" fmla="*/ 2747705 h 4808484"/>
              <a:gd name="csX32" fmla="*/ 0 w 6679653"/>
              <a:gd name="csY32" fmla="*/ 1964609 h 4808484"/>
              <a:gd name="csX33" fmla="*/ 0 w 6679653"/>
              <a:gd name="csY33" fmla="*/ 1325768 h 4808484"/>
              <a:gd name="csX34" fmla="*/ 0 w 6679653"/>
              <a:gd name="csY34" fmla="*/ 0 h 48084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6679653" h="4808484" fill="none" extrusionOk="0">
                <a:moveTo>
                  <a:pt x="0" y="0"/>
                </a:moveTo>
                <a:cubicBezTo>
                  <a:pt x="136610" y="-7407"/>
                  <a:pt x="378367" y="17398"/>
                  <a:pt x="667965" y="0"/>
                </a:cubicBezTo>
                <a:cubicBezTo>
                  <a:pt x="957563" y="-17398"/>
                  <a:pt x="1051135" y="25515"/>
                  <a:pt x="1269134" y="0"/>
                </a:cubicBezTo>
                <a:cubicBezTo>
                  <a:pt x="1487133" y="-25515"/>
                  <a:pt x="1715290" y="28616"/>
                  <a:pt x="2003896" y="0"/>
                </a:cubicBezTo>
                <a:cubicBezTo>
                  <a:pt x="2292502" y="-28616"/>
                  <a:pt x="2408364" y="-23970"/>
                  <a:pt x="2605065" y="0"/>
                </a:cubicBezTo>
                <a:cubicBezTo>
                  <a:pt x="2801766" y="23970"/>
                  <a:pt x="3001578" y="-25631"/>
                  <a:pt x="3139437" y="0"/>
                </a:cubicBezTo>
                <a:cubicBezTo>
                  <a:pt x="3277296" y="25631"/>
                  <a:pt x="3553311" y="-9367"/>
                  <a:pt x="3874199" y="0"/>
                </a:cubicBezTo>
                <a:cubicBezTo>
                  <a:pt x="4195087" y="9367"/>
                  <a:pt x="4234176" y="13486"/>
                  <a:pt x="4341774" y="0"/>
                </a:cubicBezTo>
                <a:cubicBezTo>
                  <a:pt x="4449372" y="-13486"/>
                  <a:pt x="4735565" y="-5594"/>
                  <a:pt x="4876147" y="0"/>
                </a:cubicBezTo>
                <a:cubicBezTo>
                  <a:pt x="5016729" y="5594"/>
                  <a:pt x="5302537" y="3881"/>
                  <a:pt x="5610909" y="0"/>
                </a:cubicBezTo>
                <a:cubicBezTo>
                  <a:pt x="5919281" y="-3881"/>
                  <a:pt x="6237493" y="29273"/>
                  <a:pt x="6679653" y="0"/>
                </a:cubicBezTo>
                <a:cubicBezTo>
                  <a:pt x="6640802" y="241641"/>
                  <a:pt x="6654785" y="398860"/>
                  <a:pt x="6679653" y="783096"/>
                </a:cubicBezTo>
                <a:cubicBezTo>
                  <a:pt x="6704521" y="1167332"/>
                  <a:pt x="6670119" y="1133225"/>
                  <a:pt x="6679653" y="1373853"/>
                </a:cubicBezTo>
                <a:cubicBezTo>
                  <a:pt x="6689187" y="1614481"/>
                  <a:pt x="6645856" y="1869481"/>
                  <a:pt x="6679653" y="2156949"/>
                </a:cubicBezTo>
                <a:cubicBezTo>
                  <a:pt x="6713450" y="2444417"/>
                  <a:pt x="6695628" y="2581695"/>
                  <a:pt x="6679653" y="2747705"/>
                </a:cubicBezTo>
                <a:cubicBezTo>
                  <a:pt x="6663678" y="2913715"/>
                  <a:pt x="6659383" y="3135850"/>
                  <a:pt x="6679653" y="3290377"/>
                </a:cubicBezTo>
                <a:cubicBezTo>
                  <a:pt x="6699923" y="3444904"/>
                  <a:pt x="6687992" y="3740612"/>
                  <a:pt x="6679653" y="3977303"/>
                </a:cubicBezTo>
                <a:cubicBezTo>
                  <a:pt x="6671314" y="4213994"/>
                  <a:pt x="6689785" y="4613168"/>
                  <a:pt x="6679653" y="4808484"/>
                </a:cubicBezTo>
                <a:cubicBezTo>
                  <a:pt x="6569733" y="4798146"/>
                  <a:pt x="6396539" y="4827665"/>
                  <a:pt x="6212077" y="4808484"/>
                </a:cubicBezTo>
                <a:cubicBezTo>
                  <a:pt x="6027615" y="4789303"/>
                  <a:pt x="5856933" y="4835642"/>
                  <a:pt x="5544112" y="4808484"/>
                </a:cubicBezTo>
                <a:cubicBezTo>
                  <a:pt x="5231291" y="4781326"/>
                  <a:pt x="5226656" y="4785781"/>
                  <a:pt x="5076536" y="4808484"/>
                </a:cubicBezTo>
                <a:cubicBezTo>
                  <a:pt x="4926416" y="4831187"/>
                  <a:pt x="4534123" y="4815812"/>
                  <a:pt x="4274978" y="4808484"/>
                </a:cubicBezTo>
                <a:cubicBezTo>
                  <a:pt x="4015833" y="4801156"/>
                  <a:pt x="3934606" y="4803813"/>
                  <a:pt x="3673809" y="4808484"/>
                </a:cubicBezTo>
                <a:cubicBezTo>
                  <a:pt x="3413012" y="4813155"/>
                  <a:pt x="3264743" y="4784014"/>
                  <a:pt x="3139437" y="4808484"/>
                </a:cubicBezTo>
                <a:cubicBezTo>
                  <a:pt x="3014131" y="4832954"/>
                  <a:pt x="2874048" y="4787021"/>
                  <a:pt x="2671861" y="4808484"/>
                </a:cubicBezTo>
                <a:cubicBezTo>
                  <a:pt x="2469674" y="4829947"/>
                  <a:pt x="2216793" y="4770277"/>
                  <a:pt x="1870303" y="4808484"/>
                </a:cubicBezTo>
                <a:cubicBezTo>
                  <a:pt x="1523813" y="4846691"/>
                  <a:pt x="1614235" y="4790604"/>
                  <a:pt x="1402727" y="4808484"/>
                </a:cubicBezTo>
                <a:cubicBezTo>
                  <a:pt x="1191219" y="4826364"/>
                  <a:pt x="1157504" y="4813555"/>
                  <a:pt x="935151" y="4808484"/>
                </a:cubicBezTo>
                <a:cubicBezTo>
                  <a:pt x="712798" y="4803413"/>
                  <a:pt x="400068" y="4802971"/>
                  <a:pt x="0" y="4808484"/>
                </a:cubicBezTo>
                <a:cubicBezTo>
                  <a:pt x="8769" y="4554262"/>
                  <a:pt x="17384" y="4498684"/>
                  <a:pt x="0" y="4265812"/>
                </a:cubicBezTo>
                <a:cubicBezTo>
                  <a:pt x="-17384" y="4032940"/>
                  <a:pt x="6332" y="3764066"/>
                  <a:pt x="0" y="3482716"/>
                </a:cubicBezTo>
                <a:cubicBezTo>
                  <a:pt x="-6332" y="3201366"/>
                  <a:pt x="16827" y="3043432"/>
                  <a:pt x="0" y="2747705"/>
                </a:cubicBezTo>
                <a:cubicBezTo>
                  <a:pt x="-16827" y="2451978"/>
                  <a:pt x="-25426" y="2218693"/>
                  <a:pt x="0" y="1964609"/>
                </a:cubicBezTo>
                <a:cubicBezTo>
                  <a:pt x="25426" y="1710525"/>
                  <a:pt x="16567" y="1546137"/>
                  <a:pt x="0" y="1325768"/>
                </a:cubicBezTo>
                <a:cubicBezTo>
                  <a:pt x="-16567" y="1105399"/>
                  <a:pt x="28409" y="540076"/>
                  <a:pt x="0" y="0"/>
                </a:cubicBezTo>
                <a:close/>
              </a:path>
              <a:path w="6679653" h="4808484" stroke="0" extrusionOk="0">
                <a:moveTo>
                  <a:pt x="0" y="0"/>
                </a:moveTo>
                <a:cubicBezTo>
                  <a:pt x="150354" y="7042"/>
                  <a:pt x="426330" y="-14697"/>
                  <a:pt x="601169" y="0"/>
                </a:cubicBezTo>
                <a:cubicBezTo>
                  <a:pt x="776008" y="14697"/>
                  <a:pt x="1003025" y="-26227"/>
                  <a:pt x="1135541" y="0"/>
                </a:cubicBezTo>
                <a:cubicBezTo>
                  <a:pt x="1268057" y="26227"/>
                  <a:pt x="1370753" y="7365"/>
                  <a:pt x="1603117" y="0"/>
                </a:cubicBezTo>
                <a:cubicBezTo>
                  <a:pt x="1835481" y="-7365"/>
                  <a:pt x="1941857" y="-18490"/>
                  <a:pt x="2137489" y="0"/>
                </a:cubicBezTo>
                <a:cubicBezTo>
                  <a:pt x="2333121" y="18490"/>
                  <a:pt x="2590483" y="15600"/>
                  <a:pt x="2805454" y="0"/>
                </a:cubicBezTo>
                <a:cubicBezTo>
                  <a:pt x="3020426" y="-15600"/>
                  <a:pt x="3377206" y="28077"/>
                  <a:pt x="3607013" y="0"/>
                </a:cubicBezTo>
                <a:cubicBezTo>
                  <a:pt x="3836820" y="-28077"/>
                  <a:pt x="3974883" y="-23843"/>
                  <a:pt x="4274978" y="0"/>
                </a:cubicBezTo>
                <a:cubicBezTo>
                  <a:pt x="4575074" y="23843"/>
                  <a:pt x="4734384" y="29966"/>
                  <a:pt x="4942943" y="0"/>
                </a:cubicBezTo>
                <a:cubicBezTo>
                  <a:pt x="5151502" y="-29966"/>
                  <a:pt x="5351987" y="19949"/>
                  <a:pt x="5477315" y="0"/>
                </a:cubicBezTo>
                <a:cubicBezTo>
                  <a:pt x="5602643" y="-19949"/>
                  <a:pt x="5793886" y="-5630"/>
                  <a:pt x="6011688" y="0"/>
                </a:cubicBezTo>
                <a:cubicBezTo>
                  <a:pt x="6229490" y="5630"/>
                  <a:pt x="6507712" y="14183"/>
                  <a:pt x="6679653" y="0"/>
                </a:cubicBezTo>
                <a:cubicBezTo>
                  <a:pt x="6706738" y="255096"/>
                  <a:pt x="6712206" y="455952"/>
                  <a:pt x="6679653" y="783096"/>
                </a:cubicBezTo>
                <a:cubicBezTo>
                  <a:pt x="6647100" y="1110240"/>
                  <a:pt x="6666716" y="1172276"/>
                  <a:pt x="6679653" y="1470022"/>
                </a:cubicBezTo>
                <a:cubicBezTo>
                  <a:pt x="6692590" y="1767768"/>
                  <a:pt x="6684381" y="1866777"/>
                  <a:pt x="6679653" y="2108864"/>
                </a:cubicBezTo>
                <a:cubicBezTo>
                  <a:pt x="6674925" y="2350951"/>
                  <a:pt x="6712868" y="2562166"/>
                  <a:pt x="6679653" y="2795790"/>
                </a:cubicBezTo>
                <a:cubicBezTo>
                  <a:pt x="6646438" y="3029414"/>
                  <a:pt x="6695940" y="3147400"/>
                  <a:pt x="6679653" y="3434631"/>
                </a:cubicBezTo>
                <a:cubicBezTo>
                  <a:pt x="6663366" y="3721862"/>
                  <a:pt x="6696199" y="3992177"/>
                  <a:pt x="6679653" y="4169643"/>
                </a:cubicBezTo>
                <a:cubicBezTo>
                  <a:pt x="6663107" y="4347109"/>
                  <a:pt x="6668513" y="4523666"/>
                  <a:pt x="6679653" y="4808484"/>
                </a:cubicBezTo>
                <a:cubicBezTo>
                  <a:pt x="6538982" y="4785197"/>
                  <a:pt x="6444585" y="4786027"/>
                  <a:pt x="6212077" y="4808484"/>
                </a:cubicBezTo>
                <a:cubicBezTo>
                  <a:pt x="5979569" y="4830941"/>
                  <a:pt x="5818180" y="4830663"/>
                  <a:pt x="5677705" y="4808484"/>
                </a:cubicBezTo>
                <a:cubicBezTo>
                  <a:pt x="5537230" y="4786305"/>
                  <a:pt x="5205344" y="4838444"/>
                  <a:pt x="5076536" y="4808484"/>
                </a:cubicBezTo>
                <a:cubicBezTo>
                  <a:pt x="4947728" y="4778524"/>
                  <a:pt x="4496846" y="4774555"/>
                  <a:pt x="4274978" y="4808484"/>
                </a:cubicBezTo>
                <a:cubicBezTo>
                  <a:pt x="4053110" y="4842413"/>
                  <a:pt x="3748756" y="4836729"/>
                  <a:pt x="3473420" y="4808484"/>
                </a:cubicBezTo>
                <a:cubicBezTo>
                  <a:pt x="3198084" y="4780239"/>
                  <a:pt x="3133013" y="4781826"/>
                  <a:pt x="2805454" y="4808484"/>
                </a:cubicBezTo>
                <a:cubicBezTo>
                  <a:pt x="2477895" y="4835142"/>
                  <a:pt x="2316969" y="4792109"/>
                  <a:pt x="2003896" y="4808484"/>
                </a:cubicBezTo>
                <a:cubicBezTo>
                  <a:pt x="1690823" y="4824859"/>
                  <a:pt x="1438569" y="4834507"/>
                  <a:pt x="1269134" y="4808484"/>
                </a:cubicBezTo>
                <a:cubicBezTo>
                  <a:pt x="1099699" y="4782461"/>
                  <a:pt x="587316" y="4817485"/>
                  <a:pt x="0" y="4808484"/>
                </a:cubicBezTo>
                <a:cubicBezTo>
                  <a:pt x="17183" y="4543284"/>
                  <a:pt x="28709" y="4376070"/>
                  <a:pt x="0" y="4169643"/>
                </a:cubicBezTo>
                <a:cubicBezTo>
                  <a:pt x="-28709" y="3963216"/>
                  <a:pt x="33834" y="3626219"/>
                  <a:pt x="0" y="3386547"/>
                </a:cubicBezTo>
                <a:cubicBezTo>
                  <a:pt x="-33834" y="3146875"/>
                  <a:pt x="-813" y="3033860"/>
                  <a:pt x="0" y="2747705"/>
                </a:cubicBezTo>
                <a:cubicBezTo>
                  <a:pt x="813" y="2461550"/>
                  <a:pt x="-6450" y="2332921"/>
                  <a:pt x="0" y="2156949"/>
                </a:cubicBezTo>
                <a:cubicBezTo>
                  <a:pt x="6450" y="1980977"/>
                  <a:pt x="-22217" y="1733716"/>
                  <a:pt x="0" y="1373853"/>
                </a:cubicBezTo>
                <a:cubicBezTo>
                  <a:pt x="22217" y="1013990"/>
                  <a:pt x="-24625" y="914071"/>
                  <a:pt x="0" y="783096"/>
                </a:cubicBezTo>
                <a:cubicBezTo>
                  <a:pt x="24625" y="652121"/>
                  <a:pt x="-35377" y="167232"/>
                  <a:pt x="0" y="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4197230380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r>
              <a:rPr lang="fi-FI" sz="2400" b="1" dirty="0"/>
              <a:t>Puna-apila on </a:t>
            </a:r>
            <a:r>
              <a:rPr lang="fi-FI" sz="2400" b="1" u="sng" dirty="0"/>
              <a:t>täysin</a:t>
            </a:r>
            <a:r>
              <a:rPr lang="fi-FI" sz="2400" b="1" dirty="0"/>
              <a:t> hyönteispölytteinen</a:t>
            </a:r>
          </a:p>
          <a:p>
            <a:r>
              <a:rPr lang="fi-FI" sz="2400" b="1" dirty="0"/>
              <a:t>Paras pölyttäjä on pitkäkielinen kimalainen, kuten tarha- tai peltokimalainen</a:t>
            </a:r>
          </a:p>
          <a:p>
            <a:pPr lvl="1"/>
            <a:r>
              <a:rPr lang="fi-FI" sz="2100" b="1" dirty="0"/>
              <a:t>Myös pitkäkieliset mutta harvalukuisemmat hevos-, maa- ja kirjokimalaiset</a:t>
            </a:r>
          </a:p>
          <a:p>
            <a:pPr lvl="1"/>
            <a:r>
              <a:rPr lang="fi-FI" sz="2100" b="1" dirty="0"/>
              <a:t>Lyhytkieliset pölyttäjät (esim. monet muut kimalaiset ja tarhamehiläinen) vähemmän merkityksellisiä</a:t>
            </a:r>
          </a:p>
          <a:p>
            <a:r>
              <a:rPr lang="fi-FI" sz="2400" b="1" dirty="0"/>
              <a:t>Tarhamehiläisten ja kasvatettujen kontu-kimalaisten käyttö hyödytöntä ja jopa haitallista.</a:t>
            </a:r>
          </a:p>
          <a:p>
            <a:pPr lvl="2"/>
            <a:endParaRPr lang="fi-FI" sz="2000" b="1" dirty="0"/>
          </a:p>
          <a:p>
            <a:pPr lvl="2"/>
            <a:endParaRPr lang="fi-FI" sz="2000" b="1" dirty="0"/>
          </a:p>
        </p:txBody>
      </p:sp>
      <p:sp>
        <p:nvSpPr>
          <p:cNvPr id="7" name="Otsikko 1">
            <a:extLst>
              <a:ext uri="{FF2B5EF4-FFF2-40B4-BE49-F238E27FC236}">
                <a16:creationId xmlns:a16="http://schemas.microsoft.com/office/drawing/2014/main" id="{46B00B28-0765-1852-B827-F6FAD9FFA3A2}"/>
              </a:ext>
            </a:extLst>
          </p:cNvPr>
          <p:cNvSpPr txBox="1">
            <a:spLocks/>
          </p:cNvSpPr>
          <p:nvPr/>
        </p:nvSpPr>
        <p:spPr>
          <a:xfrm>
            <a:off x="0" y="154363"/>
            <a:ext cx="9435045" cy="1263034"/>
          </a:xfrm>
          <a:custGeom>
            <a:avLst/>
            <a:gdLst>
              <a:gd name="csX0" fmla="*/ 0 w 9435045"/>
              <a:gd name="csY0" fmla="*/ 0 h 1263034"/>
              <a:gd name="csX1" fmla="*/ 862633 w 9435045"/>
              <a:gd name="csY1" fmla="*/ 0 h 1263034"/>
              <a:gd name="csX2" fmla="*/ 1630915 w 9435045"/>
              <a:gd name="csY2" fmla="*/ 0 h 1263034"/>
              <a:gd name="csX3" fmla="*/ 2210496 w 9435045"/>
              <a:gd name="csY3" fmla="*/ 0 h 1263034"/>
              <a:gd name="csX4" fmla="*/ 2884428 w 9435045"/>
              <a:gd name="csY4" fmla="*/ 0 h 1263034"/>
              <a:gd name="csX5" fmla="*/ 3369659 w 9435045"/>
              <a:gd name="csY5" fmla="*/ 0 h 1263034"/>
              <a:gd name="csX6" fmla="*/ 3949240 w 9435045"/>
              <a:gd name="csY6" fmla="*/ 0 h 1263034"/>
              <a:gd name="csX7" fmla="*/ 4528822 w 9435045"/>
              <a:gd name="csY7" fmla="*/ 0 h 1263034"/>
              <a:gd name="csX8" fmla="*/ 5297104 w 9435045"/>
              <a:gd name="csY8" fmla="*/ 0 h 1263034"/>
              <a:gd name="csX9" fmla="*/ 5782335 w 9435045"/>
              <a:gd name="csY9" fmla="*/ 0 h 1263034"/>
              <a:gd name="csX10" fmla="*/ 6550617 w 9435045"/>
              <a:gd name="csY10" fmla="*/ 0 h 1263034"/>
              <a:gd name="csX11" fmla="*/ 7224549 w 9435045"/>
              <a:gd name="csY11" fmla="*/ 0 h 1263034"/>
              <a:gd name="csX12" fmla="*/ 7898481 w 9435045"/>
              <a:gd name="csY12" fmla="*/ 0 h 1263034"/>
              <a:gd name="csX13" fmla="*/ 8383711 w 9435045"/>
              <a:gd name="csY13" fmla="*/ 0 h 1263034"/>
              <a:gd name="csX14" fmla="*/ 9435045 w 9435045"/>
              <a:gd name="csY14" fmla="*/ 0 h 1263034"/>
              <a:gd name="csX15" fmla="*/ 9435045 w 9435045"/>
              <a:gd name="csY15" fmla="*/ 606256 h 1263034"/>
              <a:gd name="csX16" fmla="*/ 9435045 w 9435045"/>
              <a:gd name="csY16" fmla="*/ 1263034 h 1263034"/>
              <a:gd name="csX17" fmla="*/ 8855464 w 9435045"/>
              <a:gd name="csY17" fmla="*/ 1263034 h 1263034"/>
              <a:gd name="csX18" fmla="*/ 8464583 w 9435045"/>
              <a:gd name="csY18" fmla="*/ 1263034 h 1263034"/>
              <a:gd name="csX19" fmla="*/ 8073703 w 9435045"/>
              <a:gd name="csY19" fmla="*/ 1263034 h 1263034"/>
              <a:gd name="csX20" fmla="*/ 7682822 w 9435045"/>
              <a:gd name="csY20" fmla="*/ 1263034 h 1263034"/>
              <a:gd name="csX21" fmla="*/ 7008891 w 9435045"/>
              <a:gd name="csY21" fmla="*/ 1263034 h 1263034"/>
              <a:gd name="csX22" fmla="*/ 6334959 w 9435045"/>
              <a:gd name="csY22" fmla="*/ 1263034 h 1263034"/>
              <a:gd name="csX23" fmla="*/ 5661027 w 9435045"/>
              <a:gd name="csY23" fmla="*/ 1263034 h 1263034"/>
              <a:gd name="csX24" fmla="*/ 4798394 w 9435045"/>
              <a:gd name="csY24" fmla="*/ 1263034 h 1263034"/>
              <a:gd name="csX25" fmla="*/ 4313163 w 9435045"/>
              <a:gd name="csY25" fmla="*/ 1263034 h 1263034"/>
              <a:gd name="csX26" fmla="*/ 3639232 w 9435045"/>
              <a:gd name="csY26" fmla="*/ 1263034 h 1263034"/>
              <a:gd name="csX27" fmla="*/ 3154001 w 9435045"/>
              <a:gd name="csY27" fmla="*/ 1263034 h 1263034"/>
              <a:gd name="csX28" fmla="*/ 2763120 w 9435045"/>
              <a:gd name="csY28" fmla="*/ 1263034 h 1263034"/>
              <a:gd name="csX29" fmla="*/ 1994838 w 9435045"/>
              <a:gd name="csY29" fmla="*/ 1263034 h 1263034"/>
              <a:gd name="csX30" fmla="*/ 1320906 w 9435045"/>
              <a:gd name="csY30" fmla="*/ 1263034 h 1263034"/>
              <a:gd name="csX31" fmla="*/ 0 w 9435045"/>
              <a:gd name="csY31" fmla="*/ 1263034 h 1263034"/>
              <a:gd name="csX32" fmla="*/ 0 w 9435045"/>
              <a:gd name="csY32" fmla="*/ 656778 h 1263034"/>
              <a:gd name="csX33" fmla="*/ 0 w 9435045"/>
              <a:gd name="csY33" fmla="*/ 0 h 12630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9435045" h="1263034" fill="none" extrusionOk="0">
                <a:moveTo>
                  <a:pt x="0" y="0"/>
                </a:moveTo>
                <a:cubicBezTo>
                  <a:pt x="254412" y="-28611"/>
                  <a:pt x="564298" y="-6952"/>
                  <a:pt x="862633" y="0"/>
                </a:cubicBezTo>
                <a:cubicBezTo>
                  <a:pt x="1160968" y="6952"/>
                  <a:pt x="1424983" y="-14531"/>
                  <a:pt x="1630915" y="0"/>
                </a:cubicBezTo>
                <a:cubicBezTo>
                  <a:pt x="1836847" y="14531"/>
                  <a:pt x="2084142" y="14667"/>
                  <a:pt x="2210496" y="0"/>
                </a:cubicBezTo>
                <a:cubicBezTo>
                  <a:pt x="2336850" y="-14667"/>
                  <a:pt x="2563172" y="22960"/>
                  <a:pt x="2884428" y="0"/>
                </a:cubicBezTo>
                <a:cubicBezTo>
                  <a:pt x="3205684" y="-22960"/>
                  <a:pt x="3162533" y="15814"/>
                  <a:pt x="3369659" y="0"/>
                </a:cubicBezTo>
                <a:cubicBezTo>
                  <a:pt x="3576785" y="-15814"/>
                  <a:pt x="3764569" y="-16316"/>
                  <a:pt x="3949240" y="0"/>
                </a:cubicBezTo>
                <a:cubicBezTo>
                  <a:pt x="4133911" y="16316"/>
                  <a:pt x="4380914" y="-221"/>
                  <a:pt x="4528822" y="0"/>
                </a:cubicBezTo>
                <a:cubicBezTo>
                  <a:pt x="4676730" y="221"/>
                  <a:pt x="5123146" y="-26830"/>
                  <a:pt x="5297104" y="0"/>
                </a:cubicBezTo>
                <a:cubicBezTo>
                  <a:pt x="5471062" y="26830"/>
                  <a:pt x="5635268" y="-9687"/>
                  <a:pt x="5782335" y="0"/>
                </a:cubicBezTo>
                <a:cubicBezTo>
                  <a:pt x="5929402" y="9687"/>
                  <a:pt x="6170312" y="-9818"/>
                  <a:pt x="6550617" y="0"/>
                </a:cubicBezTo>
                <a:cubicBezTo>
                  <a:pt x="6930922" y="9818"/>
                  <a:pt x="7026157" y="-1200"/>
                  <a:pt x="7224549" y="0"/>
                </a:cubicBezTo>
                <a:cubicBezTo>
                  <a:pt x="7422941" y="1200"/>
                  <a:pt x="7663579" y="14362"/>
                  <a:pt x="7898481" y="0"/>
                </a:cubicBezTo>
                <a:cubicBezTo>
                  <a:pt x="8133383" y="-14362"/>
                  <a:pt x="8263612" y="17039"/>
                  <a:pt x="8383711" y="0"/>
                </a:cubicBezTo>
                <a:cubicBezTo>
                  <a:pt x="8503810" y="-17039"/>
                  <a:pt x="9193280" y="-14788"/>
                  <a:pt x="9435045" y="0"/>
                </a:cubicBezTo>
                <a:cubicBezTo>
                  <a:pt x="9459354" y="149337"/>
                  <a:pt x="9447623" y="403290"/>
                  <a:pt x="9435045" y="606256"/>
                </a:cubicBezTo>
                <a:cubicBezTo>
                  <a:pt x="9422467" y="809222"/>
                  <a:pt x="9451971" y="940861"/>
                  <a:pt x="9435045" y="1263034"/>
                </a:cubicBezTo>
                <a:cubicBezTo>
                  <a:pt x="9258840" y="1237564"/>
                  <a:pt x="8980116" y="1237854"/>
                  <a:pt x="8855464" y="1263034"/>
                </a:cubicBezTo>
                <a:cubicBezTo>
                  <a:pt x="8730812" y="1288214"/>
                  <a:pt x="8603030" y="1272021"/>
                  <a:pt x="8464583" y="1263034"/>
                </a:cubicBezTo>
                <a:cubicBezTo>
                  <a:pt x="8326136" y="1254047"/>
                  <a:pt x="8224839" y="1245835"/>
                  <a:pt x="8073703" y="1263034"/>
                </a:cubicBezTo>
                <a:cubicBezTo>
                  <a:pt x="7922567" y="1280233"/>
                  <a:pt x="7781968" y="1271896"/>
                  <a:pt x="7682822" y="1263034"/>
                </a:cubicBezTo>
                <a:cubicBezTo>
                  <a:pt x="7583676" y="1254172"/>
                  <a:pt x="7324893" y="1294381"/>
                  <a:pt x="7008891" y="1263034"/>
                </a:cubicBezTo>
                <a:cubicBezTo>
                  <a:pt x="6692889" y="1231687"/>
                  <a:pt x="6570519" y="1256874"/>
                  <a:pt x="6334959" y="1263034"/>
                </a:cubicBezTo>
                <a:cubicBezTo>
                  <a:pt x="6099399" y="1269194"/>
                  <a:pt x="5902914" y="1241168"/>
                  <a:pt x="5661027" y="1263034"/>
                </a:cubicBezTo>
                <a:cubicBezTo>
                  <a:pt x="5419140" y="1284900"/>
                  <a:pt x="5045339" y="1304004"/>
                  <a:pt x="4798394" y="1263034"/>
                </a:cubicBezTo>
                <a:cubicBezTo>
                  <a:pt x="4551449" y="1222064"/>
                  <a:pt x="4534806" y="1280410"/>
                  <a:pt x="4313163" y="1263034"/>
                </a:cubicBezTo>
                <a:cubicBezTo>
                  <a:pt x="4091520" y="1245658"/>
                  <a:pt x="3833318" y="1278853"/>
                  <a:pt x="3639232" y="1263034"/>
                </a:cubicBezTo>
                <a:cubicBezTo>
                  <a:pt x="3445146" y="1247215"/>
                  <a:pt x="3371660" y="1276942"/>
                  <a:pt x="3154001" y="1263034"/>
                </a:cubicBezTo>
                <a:cubicBezTo>
                  <a:pt x="2936342" y="1249126"/>
                  <a:pt x="2885758" y="1244660"/>
                  <a:pt x="2763120" y="1263034"/>
                </a:cubicBezTo>
                <a:cubicBezTo>
                  <a:pt x="2640482" y="1281408"/>
                  <a:pt x="2294100" y="1238672"/>
                  <a:pt x="1994838" y="1263034"/>
                </a:cubicBezTo>
                <a:cubicBezTo>
                  <a:pt x="1695576" y="1287396"/>
                  <a:pt x="1535513" y="1235280"/>
                  <a:pt x="1320906" y="1263034"/>
                </a:cubicBezTo>
                <a:cubicBezTo>
                  <a:pt x="1106299" y="1290788"/>
                  <a:pt x="313086" y="1308978"/>
                  <a:pt x="0" y="1263034"/>
                </a:cubicBezTo>
                <a:cubicBezTo>
                  <a:pt x="12631" y="1098080"/>
                  <a:pt x="12311" y="782427"/>
                  <a:pt x="0" y="656778"/>
                </a:cubicBezTo>
                <a:cubicBezTo>
                  <a:pt x="-12311" y="531129"/>
                  <a:pt x="18375" y="162430"/>
                  <a:pt x="0" y="0"/>
                </a:cubicBezTo>
                <a:close/>
              </a:path>
              <a:path w="9435045" h="1263034" stroke="0" extrusionOk="0">
                <a:moveTo>
                  <a:pt x="0" y="0"/>
                </a:moveTo>
                <a:cubicBezTo>
                  <a:pt x="160966" y="2141"/>
                  <a:pt x="448636" y="-27698"/>
                  <a:pt x="579581" y="0"/>
                </a:cubicBezTo>
                <a:cubicBezTo>
                  <a:pt x="710526" y="27698"/>
                  <a:pt x="1040838" y="8664"/>
                  <a:pt x="1253513" y="0"/>
                </a:cubicBezTo>
                <a:cubicBezTo>
                  <a:pt x="1466188" y="-8664"/>
                  <a:pt x="1648714" y="18210"/>
                  <a:pt x="1927445" y="0"/>
                </a:cubicBezTo>
                <a:cubicBezTo>
                  <a:pt x="2206176" y="-18210"/>
                  <a:pt x="2279913" y="-28931"/>
                  <a:pt x="2601377" y="0"/>
                </a:cubicBezTo>
                <a:cubicBezTo>
                  <a:pt x="2922841" y="28931"/>
                  <a:pt x="2958869" y="-12356"/>
                  <a:pt x="3275308" y="0"/>
                </a:cubicBezTo>
                <a:cubicBezTo>
                  <a:pt x="3591747" y="12356"/>
                  <a:pt x="3575907" y="16855"/>
                  <a:pt x="3666189" y="0"/>
                </a:cubicBezTo>
                <a:cubicBezTo>
                  <a:pt x="3756471" y="-16855"/>
                  <a:pt x="4158189" y="26254"/>
                  <a:pt x="4528822" y="0"/>
                </a:cubicBezTo>
                <a:cubicBezTo>
                  <a:pt x="4899455" y="-26254"/>
                  <a:pt x="4773872" y="21522"/>
                  <a:pt x="5014052" y="0"/>
                </a:cubicBezTo>
                <a:cubicBezTo>
                  <a:pt x="5254232" y="-21522"/>
                  <a:pt x="5328415" y="13471"/>
                  <a:pt x="5593634" y="0"/>
                </a:cubicBezTo>
                <a:cubicBezTo>
                  <a:pt x="5858853" y="-13471"/>
                  <a:pt x="5995797" y="14712"/>
                  <a:pt x="6267566" y="0"/>
                </a:cubicBezTo>
                <a:cubicBezTo>
                  <a:pt x="6539335" y="-14712"/>
                  <a:pt x="6485983" y="-11940"/>
                  <a:pt x="6658446" y="0"/>
                </a:cubicBezTo>
                <a:cubicBezTo>
                  <a:pt x="6830909" y="11940"/>
                  <a:pt x="6987646" y="-947"/>
                  <a:pt x="7238027" y="0"/>
                </a:cubicBezTo>
                <a:cubicBezTo>
                  <a:pt x="7488408" y="947"/>
                  <a:pt x="7679583" y="-16016"/>
                  <a:pt x="8006310" y="0"/>
                </a:cubicBezTo>
                <a:cubicBezTo>
                  <a:pt x="8333037" y="16016"/>
                  <a:pt x="8448330" y="-17500"/>
                  <a:pt x="8774592" y="0"/>
                </a:cubicBezTo>
                <a:cubicBezTo>
                  <a:pt x="9100854" y="17500"/>
                  <a:pt x="9174683" y="-3044"/>
                  <a:pt x="9435045" y="0"/>
                </a:cubicBezTo>
                <a:cubicBezTo>
                  <a:pt x="9450693" y="169027"/>
                  <a:pt x="9438550" y="330501"/>
                  <a:pt x="9435045" y="644147"/>
                </a:cubicBezTo>
                <a:cubicBezTo>
                  <a:pt x="9431540" y="957793"/>
                  <a:pt x="9404400" y="1059097"/>
                  <a:pt x="9435045" y="1263034"/>
                </a:cubicBezTo>
                <a:cubicBezTo>
                  <a:pt x="9185903" y="1230071"/>
                  <a:pt x="8960301" y="1253006"/>
                  <a:pt x="8666763" y="1263034"/>
                </a:cubicBezTo>
                <a:cubicBezTo>
                  <a:pt x="8373225" y="1273062"/>
                  <a:pt x="8197248" y="1229338"/>
                  <a:pt x="7898481" y="1263034"/>
                </a:cubicBezTo>
                <a:cubicBezTo>
                  <a:pt x="7599714" y="1296730"/>
                  <a:pt x="7544555" y="1294361"/>
                  <a:pt x="7224549" y="1263034"/>
                </a:cubicBezTo>
                <a:cubicBezTo>
                  <a:pt x="6904543" y="1231707"/>
                  <a:pt x="6660768" y="1276418"/>
                  <a:pt x="6456267" y="1263034"/>
                </a:cubicBezTo>
                <a:cubicBezTo>
                  <a:pt x="6251766" y="1249650"/>
                  <a:pt x="6029734" y="1232474"/>
                  <a:pt x="5782335" y="1263034"/>
                </a:cubicBezTo>
                <a:cubicBezTo>
                  <a:pt x="5534936" y="1293594"/>
                  <a:pt x="5548995" y="1243702"/>
                  <a:pt x="5391454" y="1263034"/>
                </a:cubicBezTo>
                <a:cubicBezTo>
                  <a:pt x="5233913" y="1282366"/>
                  <a:pt x="4957406" y="1291617"/>
                  <a:pt x="4811873" y="1263034"/>
                </a:cubicBezTo>
                <a:cubicBezTo>
                  <a:pt x="4666340" y="1234451"/>
                  <a:pt x="4352057" y="1237276"/>
                  <a:pt x="4043591" y="1263034"/>
                </a:cubicBezTo>
                <a:cubicBezTo>
                  <a:pt x="3735125" y="1288792"/>
                  <a:pt x="3504795" y="1235237"/>
                  <a:pt x="3369659" y="1263034"/>
                </a:cubicBezTo>
                <a:cubicBezTo>
                  <a:pt x="3234523" y="1290831"/>
                  <a:pt x="2930146" y="1265216"/>
                  <a:pt x="2601377" y="1263034"/>
                </a:cubicBezTo>
                <a:cubicBezTo>
                  <a:pt x="2272608" y="1260852"/>
                  <a:pt x="2148107" y="1241648"/>
                  <a:pt x="2021795" y="1263034"/>
                </a:cubicBezTo>
                <a:cubicBezTo>
                  <a:pt x="1895483" y="1284420"/>
                  <a:pt x="1782701" y="1259574"/>
                  <a:pt x="1630915" y="1263034"/>
                </a:cubicBezTo>
                <a:cubicBezTo>
                  <a:pt x="1479129" y="1266494"/>
                  <a:pt x="1115085" y="1268992"/>
                  <a:pt x="956983" y="1263034"/>
                </a:cubicBezTo>
                <a:cubicBezTo>
                  <a:pt x="798881" y="1257076"/>
                  <a:pt x="288926" y="1266875"/>
                  <a:pt x="0" y="1263034"/>
                </a:cubicBezTo>
                <a:cubicBezTo>
                  <a:pt x="7483" y="1126171"/>
                  <a:pt x="-26394" y="887018"/>
                  <a:pt x="0" y="644147"/>
                </a:cubicBezTo>
                <a:cubicBezTo>
                  <a:pt x="26394" y="401276"/>
                  <a:pt x="28743" y="145815"/>
                  <a:pt x="0" y="0"/>
                </a:cubicBezTo>
                <a:close/>
              </a:path>
            </a:pathLst>
          </a:custGeom>
          <a:ln w="76200">
            <a:noFill/>
            <a:extLst>
              <a:ext uri="{C807C97D-BFC1-408E-A445-0C87EB9F89A2}">
                <ask:lineSketchStyleProps xmlns:ask="http://schemas.microsoft.com/office/drawing/2018/sketchyshapes" sd="211523675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Euclid Circular B" panose="020B0504000000000000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fi-FI" sz="4200" b="1" dirty="0"/>
              <a:t>Kimalaiset ovat olennainen osa </a:t>
            </a:r>
          </a:p>
          <a:p>
            <a:pPr algn="ctr"/>
            <a:r>
              <a:rPr lang="fi-FI" sz="4200" b="1" dirty="0"/>
              <a:t>puna-apilan siementuotantoa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EC19A50-CDBD-D826-7A58-5FC370117F5E}"/>
              </a:ext>
            </a:extLst>
          </p:cNvPr>
          <p:cNvSpPr txBox="1">
            <a:spLocks/>
          </p:cNvSpPr>
          <p:nvPr/>
        </p:nvSpPr>
        <p:spPr>
          <a:xfrm>
            <a:off x="7058025" y="1439753"/>
            <a:ext cx="4685972" cy="5013435"/>
          </a:xfrm>
          <a:custGeom>
            <a:avLst/>
            <a:gdLst>
              <a:gd name="csX0" fmla="*/ 0 w 4685972"/>
              <a:gd name="csY0" fmla="*/ 0 h 5013435"/>
              <a:gd name="csX1" fmla="*/ 622565 w 4685972"/>
              <a:gd name="csY1" fmla="*/ 0 h 5013435"/>
              <a:gd name="csX2" fmla="*/ 1338849 w 4685972"/>
              <a:gd name="csY2" fmla="*/ 0 h 5013435"/>
              <a:gd name="csX3" fmla="*/ 1867695 w 4685972"/>
              <a:gd name="csY3" fmla="*/ 0 h 5013435"/>
              <a:gd name="csX4" fmla="*/ 2490259 w 4685972"/>
              <a:gd name="csY4" fmla="*/ 0 h 5013435"/>
              <a:gd name="csX5" fmla="*/ 3019105 w 4685972"/>
              <a:gd name="csY5" fmla="*/ 0 h 5013435"/>
              <a:gd name="csX6" fmla="*/ 3735389 w 4685972"/>
              <a:gd name="csY6" fmla="*/ 0 h 5013435"/>
              <a:gd name="csX7" fmla="*/ 4685972 w 4685972"/>
              <a:gd name="csY7" fmla="*/ 0 h 5013435"/>
              <a:gd name="csX8" fmla="*/ 4685972 w 4685972"/>
              <a:gd name="csY8" fmla="*/ 676814 h 5013435"/>
              <a:gd name="csX9" fmla="*/ 4685972 w 4685972"/>
              <a:gd name="csY9" fmla="*/ 1403762 h 5013435"/>
              <a:gd name="csX10" fmla="*/ 4685972 w 4685972"/>
              <a:gd name="csY10" fmla="*/ 1980307 h 5013435"/>
              <a:gd name="csX11" fmla="*/ 4685972 w 4685972"/>
              <a:gd name="csY11" fmla="*/ 2556852 h 5013435"/>
              <a:gd name="csX12" fmla="*/ 4685972 w 4685972"/>
              <a:gd name="csY12" fmla="*/ 3183531 h 5013435"/>
              <a:gd name="csX13" fmla="*/ 4685972 w 4685972"/>
              <a:gd name="csY13" fmla="*/ 3860345 h 5013435"/>
              <a:gd name="csX14" fmla="*/ 4685972 w 4685972"/>
              <a:gd name="csY14" fmla="*/ 4386756 h 5013435"/>
              <a:gd name="csX15" fmla="*/ 4685972 w 4685972"/>
              <a:gd name="csY15" fmla="*/ 5013435 h 5013435"/>
              <a:gd name="csX16" fmla="*/ 4063407 w 4685972"/>
              <a:gd name="csY16" fmla="*/ 5013435 h 5013435"/>
              <a:gd name="csX17" fmla="*/ 3487702 w 4685972"/>
              <a:gd name="csY17" fmla="*/ 5013435 h 5013435"/>
              <a:gd name="csX18" fmla="*/ 2724558 w 4685972"/>
              <a:gd name="csY18" fmla="*/ 5013435 h 5013435"/>
              <a:gd name="csX19" fmla="*/ 2101993 w 4685972"/>
              <a:gd name="csY19" fmla="*/ 5013435 h 5013435"/>
              <a:gd name="csX20" fmla="*/ 1573148 w 4685972"/>
              <a:gd name="csY20" fmla="*/ 5013435 h 5013435"/>
              <a:gd name="csX21" fmla="*/ 903723 w 4685972"/>
              <a:gd name="csY21" fmla="*/ 5013435 h 5013435"/>
              <a:gd name="csX22" fmla="*/ 0 w 4685972"/>
              <a:gd name="csY22" fmla="*/ 5013435 h 5013435"/>
              <a:gd name="csX23" fmla="*/ 0 w 4685972"/>
              <a:gd name="csY23" fmla="*/ 4537159 h 5013435"/>
              <a:gd name="csX24" fmla="*/ 0 w 4685972"/>
              <a:gd name="csY24" fmla="*/ 3810211 h 5013435"/>
              <a:gd name="csX25" fmla="*/ 0 w 4685972"/>
              <a:gd name="csY25" fmla="*/ 3333934 h 5013435"/>
              <a:gd name="csX26" fmla="*/ 0 w 4685972"/>
              <a:gd name="csY26" fmla="*/ 2707255 h 5013435"/>
              <a:gd name="csX27" fmla="*/ 0 w 4685972"/>
              <a:gd name="csY27" fmla="*/ 2030441 h 5013435"/>
              <a:gd name="csX28" fmla="*/ 0 w 4685972"/>
              <a:gd name="csY28" fmla="*/ 1504031 h 5013435"/>
              <a:gd name="csX29" fmla="*/ 0 w 4685972"/>
              <a:gd name="csY29" fmla="*/ 877351 h 5013435"/>
              <a:gd name="csX30" fmla="*/ 0 w 4685972"/>
              <a:gd name="csY30" fmla="*/ 0 h 50134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4685972" h="5013435" fill="none" extrusionOk="0">
                <a:moveTo>
                  <a:pt x="0" y="0"/>
                </a:moveTo>
                <a:cubicBezTo>
                  <a:pt x="151164" y="-29539"/>
                  <a:pt x="382048" y="15255"/>
                  <a:pt x="622565" y="0"/>
                </a:cubicBezTo>
                <a:cubicBezTo>
                  <a:pt x="863083" y="-15255"/>
                  <a:pt x="1056075" y="-27781"/>
                  <a:pt x="1338849" y="0"/>
                </a:cubicBezTo>
                <a:cubicBezTo>
                  <a:pt x="1621623" y="27781"/>
                  <a:pt x="1631477" y="-21494"/>
                  <a:pt x="1867695" y="0"/>
                </a:cubicBezTo>
                <a:cubicBezTo>
                  <a:pt x="2103913" y="21494"/>
                  <a:pt x="2194577" y="-3129"/>
                  <a:pt x="2490259" y="0"/>
                </a:cubicBezTo>
                <a:cubicBezTo>
                  <a:pt x="2785941" y="3129"/>
                  <a:pt x="2792977" y="-3100"/>
                  <a:pt x="3019105" y="0"/>
                </a:cubicBezTo>
                <a:cubicBezTo>
                  <a:pt x="3245233" y="3100"/>
                  <a:pt x="3400035" y="20271"/>
                  <a:pt x="3735389" y="0"/>
                </a:cubicBezTo>
                <a:cubicBezTo>
                  <a:pt x="4070743" y="-20271"/>
                  <a:pt x="4261199" y="26517"/>
                  <a:pt x="4685972" y="0"/>
                </a:cubicBezTo>
                <a:cubicBezTo>
                  <a:pt x="4719030" y="321802"/>
                  <a:pt x="4711173" y="404519"/>
                  <a:pt x="4685972" y="676814"/>
                </a:cubicBezTo>
                <a:cubicBezTo>
                  <a:pt x="4660771" y="949109"/>
                  <a:pt x="4677090" y="1066659"/>
                  <a:pt x="4685972" y="1403762"/>
                </a:cubicBezTo>
                <a:cubicBezTo>
                  <a:pt x="4694854" y="1740865"/>
                  <a:pt x="4708134" y="1805212"/>
                  <a:pt x="4685972" y="1980307"/>
                </a:cubicBezTo>
                <a:cubicBezTo>
                  <a:pt x="4663810" y="2155403"/>
                  <a:pt x="4677939" y="2329155"/>
                  <a:pt x="4685972" y="2556852"/>
                </a:cubicBezTo>
                <a:cubicBezTo>
                  <a:pt x="4694005" y="2784549"/>
                  <a:pt x="4695372" y="3058018"/>
                  <a:pt x="4685972" y="3183531"/>
                </a:cubicBezTo>
                <a:cubicBezTo>
                  <a:pt x="4676572" y="3309044"/>
                  <a:pt x="4700910" y="3659025"/>
                  <a:pt x="4685972" y="3860345"/>
                </a:cubicBezTo>
                <a:cubicBezTo>
                  <a:pt x="4671034" y="4061665"/>
                  <a:pt x="4684026" y="4161963"/>
                  <a:pt x="4685972" y="4386756"/>
                </a:cubicBezTo>
                <a:cubicBezTo>
                  <a:pt x="4687918" y="4611549"/>
                  <a:pt x="4697780" y="4864093"/>
                  <a:pt x="4685972" y="5013435"/>
                </a:cubicBezTo>
                <a:cubicBezTo>
                  <a:pt x="4409538" y="5029133"/>
                  <a:pt x="4296168" y="5021327"/>
                  <a:pt x="4063407" y="5013435"/>
                </a:cubicBezTo>
                <a:cubicBezTo>
                  <a:pt x="3830647" y="5005543"/>
                  <a:pt x="3689644" y="5004063"/>
                  <a:pt x="3487702" y="5013435"/>
                </a:cubicBezTo>
                <a:cubicBezTo>
                  <a:pt x="3285761" y="5022807"/>
                  <a:pt x="2969464" y="5049060"/>
                  <a:pt x="2724558" y="5013435"/>
                </a:cubicBezTo>
                <a:cubicBezTo>
                  <a:pt x="2479652" y="4977810"/>
                  <a:pt x="2402842" y="5013514"/>
                  <a:pt x="2101993" y="5013435"/>
                </a:cubicBezTo>
                <a:cubicBezTo>
                  <a:pt x="1801144" y="5013356"/>
                  <a:pt x="1758539" y="4997726"/>
                  <a:pt x="1573148" y="5013435"/>
                </a:cubicBezTo>
                <a:cubicBezTo>
                  <a:pt x="1387757" y="5029144"/>
                  <a:pt x="1112672" y="5027758"/>
                  <a:pt x="903723" y="5013435"/>
                </a:cubicBezTo>
                <a:cubicBezTo>
                  <a:pt x="694775" y="4999112"/>
                  <a:pt x="408854" y="4991240"/>
                  <a:pt x="0" y="5013435"/>
                </a:cubicBezTo>
                <a:cubicBezTo>
                  <a:pt x="3432" y="4915332"/>
                  <a:pt x="3295" y="4653747"/>
                  <a:pt x="0" y="4537159"/>
                </a:cubicBezTo>
                <a:cubicBezTo>
                  <a:pt x="-3295" y="4420571"/>
                  <a:pt x="20108" y="4080383"/>
                  <a:pt x="0" y="3810211"/>
                </a:cubicBezTo>
                <a:cubicBezTo>
                  <a:pt x="-20108" y="3540039"/>
                  <a:pt x="17770" y="3561963"/>
                  <a:pt x="0" y="3333934"/>
                </a:cubicBezTo>
                <a:cubicBezTo>
                  <a:pt x="-17770" y="3105905"/>
                  <a:pt x="-2175" y="2950276"/>
                  <a:pt x="0" y="2707255"/>
                </a:cubicBezTo>
                <a:cubicBezTo>
                  <a:pt x="2175" y="2464234"/>
                  <a:pt x="21562" y="2285386"/>
                  <a:pt x="0" y="2030441"/>
                </a:cubicBezTo>
                <a:cubicBezTo>
                  <a:pt x="-21562" y="1775496"/>
                  <a:pt x="4998" y="1759778"/>
                  <a:pt x="0" y="1504031"/>
                </a:cubicBezTo>
                <a:cubicBezTo>
                  <a:pt x="-4998" y="1248284"/>
                  <a:pt x="-22020" y="1067894"/>
                  <a:pt x="0" y="877351"/>
                </a:cubicBezTo>
                <a:cubicBezTo>
                  <a:pt x="22020" y="686808"/>
                  <a:pt x="-15615" y="310174"/>
                  <a:pt x="0" y="0"/>
                </a:cubicBezTo>
                <a:close/>
              </a:path>
              <a:path w="4685972" h="5013435" stroke="0" extrusionOk="0">
                <a:moveTo>
                  <a:pt x="0" y="0"/>
                </a:moveTo>
                <a:cubicBezTo>
                  <a:pt x="278613" y="-22335"/>
                  <a:pt x="370997" y="-19306"/>
                  <a:pt x="622565" y="0"/>
                </a:cubicBezTo>
                <a:cubicBezTo>
                  <a:pt x="874133" y="19306"/>
                  <a:pt x="933698" y="12666"/>
                  <a:pt x="1198270" y="0"/>
                </a:cubicBezTo>
                <a:cubicBezTo>
                  <a:pt x="1462842" y="-12666"/>
                  <a:pt x="1615101" y="-7085"/>
                  <a:pt x="1727115" y="0"/>
                </a:cubicBezTo>
                <a:cubicBezTo>
                  <a:pt x="1839129" y="7085"/>
                  <a:pt x="2043204" y="-20918"/>
                  <a:pt x="2302821" y="0"/>
                </a:cubicBezTo>
                <a:cubicBezTo>
                  <a:pt x="2562438" y="20918"/>
                  <a:pt x="2637795" y="33288"/>
                  <a:pt x="2972245" y="0"/>
                </a:cubicBezTo>
                <a:cubicBezTo>
                  <a:pt x="3306695" y="-33288"/>
                  <a:pt x="3582315" y="29104"/>
                  <a:pt x="3735389" y="0"/>
                </a:cubicBezTo>
                <a:cubicBezTo>
                  <a:pt x="3888463" y="-29104"/>
                  <a:pt x="4486988" y="-28955"/>
                  <a:pt x="4685972" y="0"/>
                </a:cubicBezTo>
                <a:cubicBezTo>
                  <a:pt x="4705871" y="234025"/>
                  <a:pt x="4710399" y="418272"/>
                  <a:pt x="4685972" y="626679"/>
                </a:cubicBezTo>
                <a:cubicBezTo>
                  <a:pt x="4661545" y="835086"/>
                  <a:pt x="4667542" y="1065502"/>
                  <a:pt x="4685972" y="1203224"/>
                </a:cubicBezTo>
                <a:cubicBezTo>
                  <a:pt x="4704402" y="1340947"/>
                  <a:pt x="4695195" y="1554939"/>
                  <a:pt x="4685972" y="1729635"/>
                </a:cubicBezTo>
                <a:cubicBezTo>
                  <a:pt x="4676749" y="1904331"/>
                  <a:pt x="4675431" y="2216295"/>
                  <a:pt x="4685972" y="2356314"/>
                </a:cubicBezTo>
                <a:cubicBezTo>
                  <a:pt x="4696513" y="2496333"/>
                  <a:pt x="4710762" y="2886430"/>
                  <a:pt x="4685972" y="3033128"/>
                </a:cubicBezTo>
                <a:cubicBezTo>
                  <a:pt x="4661182" y="3179826"/>
                  <a:pt x="4688088" y="3357287"/>
                  <a:pt x="4685972" y="3659808"/>
                </a:cubicBezTo>
                <a:cubicBezTo>
                  <a:pt x="4683856" y="3962329"/>
                  <a:pt x="4678520" y="4047980"/>
                  <a:pt x="4685972" y="4236353"/>
                </a:cubicBezTo>
                <a:cubicBezTo>
                  <a:pt x="4693424" y="4424726"/>
                  <a:pt x="4700139" y="4693990"/>
                  <a:pt x="4685972" y="5013435"/>
                </a:cubicBezTo>
                <a:cubicBezTo>
                  <a:pt x="4380895" y="4984660"/>
                  <a:pt x="4272221" y="5043692"/>
                  <a:pt x="4063407" y="5013435"/>
                </a:cubicBezTo>
                <a:cubicBezTo>
                  <a:pt x="3854593" y="4983178"/>
                  <a:pt x="3642191" y="5027792"/>
                  <a:pt x="3347123" y="5013435"/>
                </a:cubicBezTo>
                <a:cubicBezTo>
                  <a:pt x="3052055" y="4999078"/>
                  <a:pt x="2979136" y="5038631"/>
                  <a:pt x="2818277" y="5013435"/>
                </a:cubicBezTo>
                <a:cubicBezTo>
                  <a:pt x="2657418" y="4988239"/>
                  <a:pt x="2416653" y="5001957"/>
                  <a:pt x="2195713" y="5013435"/>
                </a:cubicBezTo>
                <a:cubicBezTo>
                  <a:pt x="1974773" y="5024913"/>
                  <a:pt x="1814075" y="5030146"/>
                  <a:pt x="1620007" y="5013435"/>
                </a:cubicBezTo>
                <a:cubicBezTo>
                  <a:pt x="1425939" y="4996724"/>
                  <a:pt x="1273086" y="5037130"/>
                  <a:pt x="997443" y="5013435"/>
                </a:cubicBezTo>
                <a:cubicBezTo>
                  <a:pt x="721800" y="4989740"/>
                  <a:pt x="199771" y="4983655"/>
                  <a:pt x="0" y="5013435"/>
                </a:cubicBezTo>
                <a:cubicBezTo>
                  <a:pt x="8719" y="4808606"/>
                  <a:pt x="28007" y="4477107"/>
                  <a:pt x="0" y="4286487"/>
                </a:cubicBezTo>
                <a:cubicBezTo>
                  <a:pt x="-28007" y="4095867"/>
                  <a:pt x="-26032" y="3851546"/>
                  <a:pt x="0" y="3559539"/>
                </a:cubicBezTo>
                <a:cubicBezTo>
                  <a:pt x="26032" y="3267532"/>
                  <a:pt x="-26431" y="3199713"/>
                  <a:pt x="0" y="2932859"/>
                </a:cubicBezTo>
                <a:cubicBezTo>
                  <a:pt x="26431" y="2666005"/>
                  <a:pt x="278" y="2401491"/>
                  <a:pt x="0" y="2256046"/>
                </a:cubicBezTo>
                <a:cubicBezTo>
                  <a:pt x="-278" y="2110601"/>
                  <a:pt x="5483" y="1827387"/>
                  <a:pt x="0" y="1629366"/>
                </a:cubicBezTo>
                <a:cubicBezTo>
                  <a:pt x="-5483" y="1431345"/>
                  <a:pt x="-7728" y="1217631"/>
                  <a:pt x="0" y="1102956"/>
                </a:cubicBezTo>
                <a:cubicBezTo>
                  <a:pt x="7728" y="988281"/>
                  <a:pt x="-28860" y="232614"/>
                  <a:pt x="0" y="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41972303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Euclid Circular B" panose="020B0504000000000000" pitchFamily="34" charset="0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80000"/>
              <a:buFont typeface="Goudy Old Style" panose="02020502050305020303" pitchFamily="18" charset="0"/>
              <a:buChar char="–"/>
              <a:defRPr sz="1800" i="1" kern="1200">
                <a:solidFill>
                  <a:schemeClr val="tx1"/>
                </a:solidFill>
                <a:latin typeface="Euclid Circular B" panose="020B0504000000000000" pitchFamily="34" charset="0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Euclid Circular B" panose="020B0504000000000000" pitchFamily="34" charset="0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80000"/>
              <a:buFont typeface="Goudy Old Style" panose="02020502050305020303" pitchFamily="18" charset="0"/>
              <a:buChar char="–"/>
              <a:defRPr sz="1400" i="1" kern="1200">
                <a:solidFill>
                  <a:schemeClr val="tx1"/>
                </a:solidFill>
                <a:latin typeface="Euclid Circular B" panose="020B0504000000000000" pitchFamily="34" charset="0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Euclid Circular B" panose="020B0504000000000000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94360" lvl="2" indent="0">
              <a:buFont typeface="Arial" panose="020B0604020202020204" pitchFamily="34" charset="0"/>
              <a:buNone/>
            </a:pPr>
            <a:endParaRPr lang="fi-FI" sz="2000" b="1" dirty="0"/>
          </a:p>
        </p:txBody>
      </p:sp>
      <p:sp>
        <p:nvSpPr>
          <p:cNvPr id="10" name="Sisällön paikkamerkki 2">
            <a:extLst>
              <a:ext uri="{FF2B5EF4-FFF2-40B4-BE49-F238E27FC236}">
                <a16:creationId xmlns:a16="http://schemas.microsoft.com/office/drawing/2014/main" id="{4EA32401-117A-FA15-4858-A04C20E3AC70}"/>
              </a:ext>
            </a:extLst>
          </p:cNvPr>
          <p:cNvSpPr txBox="1">
            <a:spLocks/>
          </p:cNvSpPr>
          <p:nvPr/>
        </p:nvSpPr>
        <p:spPr>
          <a:xfrm>
            <a:off x="9072341" y="1866495"/>
            <a:ext cx="2964581" cy="1088758"/>
          </a:xfrm>
          <a:custGeom>
            <a:avLst/>
            <a:gdLst>
              <a:gd name="csX0" fmla="*/ 0 w 2964581"/>
              <a:gd name="csY0" fmla="*/ 0 h 1088758"/>
              <a:gd name="csX1" fmla="*/ 563270 w 2964581"/>
              <a:gd name="csY1" fmla="*/ 0 h 1088758"/>
              <a:gd name="csX2" fmla="*/ 1096895 w 2964581"/>
              <a:gd name="csY2" fmla="*/ 0 h 1088758"/>
              <a:gd name="csX3" fmla="*/ 1600874 w 2964581"/>
              <a:gd name="csY3" fmla="*/ 0 h 1088758"/>
              <a:gd name="csX4" fmla="*/ 2193790 w 2964581"/>
              <a:gd name="csY4" fmla="*/ 0 h 1088758"/>
              <a:gd name="csX5" fmla="*/ 2964581 w 2964581"/>
              <a:gd name="csY5" fmla="*/ 0 h 1088758"/>
              <a:gd name="csX6" fmla="*/ 2964581 w 2964581"/>
              <a:gd name="csY6" fmla="*/ 511716 h 1088758"/>
              <a:gd name="csX7" fmla="*/ 2964581 w 2964581"/>
              <a:gd name="csY7" fmla="*/ 1088758 h 1088758"/>
              <a:gd name="csX8" fmla="*/ 2371665 w 2964581"/>
              <a:gd name="csY8" fmla="*/ 1088758 h 1088758"/>
              <a:gd name="csX9" fmla="*/ 1778749 w 2964581"/>
              <a:gd name="csY9" fmla="*/ 1088758 h 1088758"/>
              <a:gd name="csX10" fmla="*/ 1156187 w 2964581"/>
              <a:gd name="csY10" fmla="*/ 1088758 h 1088758"/>
              <a:gd name="csX11" fmla="*/ 563270 w 2964581"/>
              <a:gd name="csY11" fmla="*/ 1088758 h 1088758"/>
              <a:gd name="csX12" fmla="*/ 0 w 2964581"/>
              <a:gd name="csY12" fmla="*/ 1088758 h 1088758"/>
              <a:gd name="csX13" fmla="*/ 0 w 2964581"/>
              <a:gd name="csY13" fmla="*/ 522604 h 1088758"/>
              <a:gd name="csX14" fmla="*/ 0 w 2964581"/>
              <a:gd name="csY14" fmla="*/ 0 h 1088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2964581" h="1088758" fill="none" extrusionOk="0">
                <a:moveTo>
                  <a:pt x="0" y="0"/>
                </a:moveTo>
                <a:cubicBezTo>
                  <a:pt x="163004" y="18456"/>
                  <a:pt x="450262" y="22279"/>
                  <a:pt x="563270" y="0"/>
                </a:cubicBezTo>
                <a:cubicBezTo>
                  <a:pt x="676278" y="-22279"/>
                  <a:pt x="889638" y="17203"/>
                  <a:pt x="1096895" y="0"/>
                </a:cubicBezTo>
                <a:cubicBezTo>
                  <a:pt x="1304153" y="-17203"/>
                  <a:pt x="1495660" y="-18376"/>
                  <a:pt x="1600874" y="0"/>
                </a:cubicBezTo>
                <a:cubicBezTo>
                  <a:pt x="1706088" y="18376"/>
                  <a:pt x="1924324" y="19699"/>
                  <a:pt x="2193790" y="0"/>
                </a:cubicBezTo>
                <a:cubicBezTo>
                  <a:pt x="2463256" y="-19699"/>
                  <a:pt x="2810170" y="-35982"/>
                  <a:pt x="2964581" y="0"/>
                </a:cubicBezTo>
                <a:cubicBezTo>
                  <a:pt x="2946081" y="152004"/>
                  <a:pt x="2950814" y="323420"/>
                  <a:pt x="2964581" y="511716"/>
                </a:cubicBezTo>
                <a:cubicBezTo>
                  <a:pt x="2978348" y="700012"/>
                  <a:pt x="2936928" y="961827"/>
                  <a:pt x="2964581" y="1088758"/>
                </a:cubicBezTo>
                <a:cubicBezTo>
                  <a:pt x="2754716" y="1075530"/>
                  <a:pt x="2622026" y="1083705"/>
                  <a:pt x="2371665" y="1088758"/>
                </a:cubicBezTo>
                <a:cubicBezTo>
                  <a:pt x="2121304" y="1093811"/>
                  <a:pt x="1925817" y="1114059"/>
                  <a:pt x="1778749" y="1088758"/>
                </a:cubicBezTo>
                <a:cubicBezTo>
                  <a:pt x="1631681" y="1063457"/>
                  <a:pt x="1439616" y="1083647"/>
                  <a:pt x="1156187" y="1088758"/>
                </a:cubicBezTo>
                <a:cubicBezTo>
                  <a:pt x="872758" y="1093869"/>
                  <a:pt x="697717" y="1061935"/>
                  <a:pt x="563270" y="1088758"/>
                </a:cubicBezTo>
                <a:cubicBezTo>
                  <a:pt x="428823" y="1115581"/>
                  <a:pt x="279413" y="1090849"/>
                  <a:pt x="0" y="1088758"/>
                </a:cubicBezTo>
                <a:cubicBezTo>
                  <a:pt x="22953" y="955418"/>
                  <a:pt x="-18229" y="799278"/>
                  <a:pt x="0" y="522604"/>
                </a:cubicBezTo>
                <a:cubicBezTo>
                  <a:pt x="18229" y="245930"/>
                  <a:pt x="8535" y="207370"/>
                  <a:pt x="0" y="0"/>
                </a:cubicBezTo>
                <a:close/>
              </a:path>
              <a:path w="2964581" h="1088758" stroke="0" extrusionOk="0">
                <a:moveTo>
                  <a:pt x="0" y="0"/>
                </a:moveTo>
                <a:cubicBezTo>
                  <a:pt x="231256" y="16584"/>
                  <a:pt x="335588" y="-6325"/>
                  <a:pt x="563270" y="0"/>
                </a:cubicBezTo>
                <a:cubicBezTo>
                  <a:pt x="790952" y="6325"/>
                  <a:pt x="895662" y="-21783"/>
                  <a:pt x="1096895" y="0"/>
                </a:cubicBezTo>
                <a:cubicBezTo>
                  <a:pt x="1298129" y="21783"/>
                  <a:pt x="1440435" y="-23380"/>
                  <a:pt x="1600874" y="0"/>
                </a:cubicBezTo>
                <a:cubicBezTo>
                  <a:pt x="1761313" y="23380"/>
                  <a:pt x="1887264" y="-15182"/>
                  <a:pt x="2134498" y="0"/>
                </a:cubicBezTo>
                <a:cubicBezTo>
                  <a:pt x="2381732" y="15182"/>
                  <a:pt x="2767424" y="38837"/>
                  <a:pt x="2964581" y="0"/>
                </a:cubicBezTo>
                <a:cubicBezTo>
                  <a:pt x="2954998" y="179158"/>
                  <a:pt x="2972478" y="361823"/>
                  <a:pt x="2964581" y="566154"/>
                </a:cubicBezTo>
                <a:cubicBezTo>
                  <a:pt x="2956684" y="770485"/>
                  <a:pt x="2943971" y="896093"/>
                  <a:pt x="2964581" y="1088758"/>
                </a:cubicBezTo>
                <a:cubicBezTo>
                  <a:pt x="2784618" y="1067371"/>
                  <a:pt x="2661191" y="1112675"/>
                  <a:pt x="2430956" y="1088758"/>
                </a:cubicBezTo>
                <a:cubicBezTo>
                  <a:pt x="2200722" y="1064841"/>
                  <a:pt x="2061666" y="1096608"/>
                  <a:pt x="1778749" y="1088758"/>
                </a:cubicBezTo>
                <a:cubicBezTo>
                  <a:pt x="1495832" y="1080908"/>
                  <a:pt x="1313691" y="1091137"/>
                  <a:pt x="1156187" y="1088758"/>
                </a:cubicBezTo>
                <a:cubicBezTo>
                  <a:pt x="998683" y="1086379"/>
                  <a:pt x="739821" y="1113663"/>
                  <a:pt x="622562" y="1088758"/>
                </a:cubicBezTo>
                <a:cubicBezTo>
                  <a:pt x="505303" y="1063853"/>
                  <a:pt x="190712" y="1078912"/>
                  <a:pt x="0" y="1088758"/>
                </a:cubicBezTo>
                <a:cubicBezTo>
                  <a:pt x="25607" y="886277"/>
                  <a:pt x="-10011" y="689731"/>
                  <a:pt x="0" y="555267"/>
                </a:cubicBezTo>
                <a:cubicBezTo>
                  <a:pt x="10011" y="420803"/>
                  <a:pt x="-11096" y="27386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41972303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Euclid Circular B" panose="020B0504000000000000" pitchFamily="34" charset="0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80000"/>
              <a:buFont typeface="Goudy Old Style" panose="02020502050305020303" pitchFamily="18" charset="0"/>
              <a:buChar char="–"/>
              <a:defRPr sz="1800" i="1" kern="1200">
                <a:solidFill>
                  <a:schemeClr val="tx1"/>
                </a:solidFill>
                <a:latin typeface="Euclid Circular B" panose="020B0504000000000000" pitchFamily="34" charset="0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Euclid Circular B" panose="020B0504000000000000" pitchFamily="34" charset="0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80000"/>
              <a:buFont typeface="Goudy Old Style" panose="02020502050305020303" pitchFamily="18" charset="0"/>
              <a:buChar char="–"/>
              <a:defRPr sz="1400" i="1" kern="1200">
                <a:solidFill>
                  <a:schemeClr val="tx1"/>
                </a:solidFill>
                <a:latin typeface="Euclid Circular B" panose="020B0504000000000000" pitchFamily="34" charset="0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Euclid Circular B" panose="020B0504000000000000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94360" lvl="2" indent="0">
              <a:buNone/>
            </a:pPr>
            <a:r>
              <a:rPr lang="fi-FI" sz="2000" b="1" dirty="0"/>
              <a:t>Tarhakimalainen (</a:t>
            </a:r>
            <a:r>
              <a:rPr lang="fi-FI" sz="2000" i="1" dirty="0" err="1"/>
              <a:t>Bombus</a:t>
            </a:r>
            <a:r>
              <a:rPr lang="fi-FI" sz="2000" i="1" dirty="0"/>
              <a:t> </a:t>
            </a:r>
            <a:r>
              <a:rPr lang="fi-FI" sz="2000" i="1" dirty="0" err="1"/>
              <a:t>hortorum</a:t>
            </a:r>
            <a:r>
              <a:rPr lang="fi-FI" sz="2000" b="1" dirty="0"/>
              <a:t>)</a:t>
            </a:r>
          </a:p>
        </p:txBody>
      </p: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DC51C09B-1208-3798-564D-778F2E61E9D2}"/>
              </a:ext>
            </a:extLst>
          </p:cNvPr>
          <p:cNvSpPr txBox="1">
            <a:spLocks/>
          </p:cNvSpPr>
          <p:nvPr/>
        </p:nvSpPr>
        <p:spPr>
          <a:xfrm>
            <a:off x="9043875" y="4115769"/>
            <a:ext cx="2991853" cy="1088758"/>
          </a:xfrm>
          <a:custGeom>
            <a:avLst/>
            <a:gdLst>
              <a:gd name="csX0" fmla="*/ 0 w 2991853"/>
              <a:gd name="csY0" fmla="*/ 0 h 1088758"/>
              <a:gd name="csX1" fmla="*/ 568452 w 2991853"/>
              <a:gd name="csY1" fmla="*/ 0 h 1088758"/>
              <a:gd name="csX2" fmla="*/ 1106986 w 2991853"/>
              <a:gd name="csY2" fmla="*/ 0 h 1088758"/>
              <a:gd name="csX3" fmla="*/ 1615601 w 2991853"/>
              <a:gd name="csY3" fmla="*/ 0 h 1088758"/>
              <a:gd name="csX4" fmla="*/ 2213971 w 2991853"/>
              <a:gd name="csY4" fmla="*/ 0 h 1088758"/>
              <a:gd name="csX5" fmla="*/ 2991853 w 2991853"/>
              <a:gd name="csY5" fmla="*/ 0 h 1088758"/>
              <a:gd name="csX6" fmla="*/ 2991853 w 2991853"/>
              <a:gd name="csY6" fmla="*/ 511716 h 1088758"/>
              <a:gd name="csX7" fmla="*/ 2991853 w 2991853"/>
              <a:gd name="csY7" fmla="*/ 1088758 h 1088758"/>
              <a:gd name="csX8" fmla="*/ 2393482 w 2991853"/>
              <a:gd name="csY8" fmla="*/ 1088758 h 1088758"/>
              <a:gd name="csX9" fmla="*/ 1795112 w 2991853"/>
              <a:gd name="csY9" fmla="*/ 1088758 h 1088758"/>
              <a:gd name="csX10" fmla="*/ 1166823 w 2991853"/>
              <a:gd name="csY10" fmla="*/ 1088758 h 1088758"/>
              <a:gd name="csX11" fmla="*/ 568452 w 2991853"/>
              <a:gd name="csY11" fmla="*/ 1088758 h 1088758"/>
              <a:gd name="csX12" fmla="*/ 0 w 2991853"/>
              <a:gd name="csY12" fmla="*/ 1088758 h 1088758"/>
              <a:gd name="csX13" fmla="*/ 0 w 2991853"/>
              <a:gd name="csY13" fmla="*/ 522604 h 1088758"/>
              <a:gd name="csX14" fmla="*/ 0 w 2991853"/>
              <a:gd name="csY14" fmla="*/ 0 h 1088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2991853" h="1088758" fill="none" extrusionOk="0">
                <a:moveTo>
                  <a:pt x="0" y="0"/>
                </a:moveTo>
                <a:cubicBezTo>
                  <a:pt x="130829" y="10140"/>
                  <a:pt x="364081" y="-19207"/>
                  <a:pt x="568452" y="0"/>
                </a:cubicBezTo>
                <a:cubicBezTo>
                  <a:pt x="772823" y="19207"/>
                  <a:pt x="896988" y="17874"/>
                  <a:pt x="1106986" y="0"/>
                </a:cubicBezTo>
                <a:cubicBezTo>
                  <a:pt x="1316984" y="-17874"/>
                  <a:pt x="1429750" y="-11250"/>
                  <a:pt x="1615601" y="0"/>
                </a:cubicBezTo>
                <a:cubicBezTo>
                  <a:pt x="1801452" y="11250"/>
                  <a:pt x="1955855" y="-18620"/>
                  <a:pt x="2213971" y="0"/>
                </a:cubicBezTo>
                <a:cubicBezTo>
                  <a:pt x="2472087" y="18620"/>
                  <a:pt x="2831577" y="24403"/>
                  <a:pt x="2991853" y="0"/>
                </a:cubicBezTo>
                <a:cubicBezTo>
                  <a:pt x="2973353" y="152004"/>
                  <a:pt x="2978086" y="323420"/>
                  <a:pt x="2991853" y="511716"/>
                </a:cubicBezTo>
                <a:cubicBezTo>
                  <a:pt x="3005620" y="700012"/>
                  <a:pt x="2964200" y="961827"/>
                  <a:pt x="2991853" y="1088758"/>
                </a:cubicBezTo>
                <a:cubicBezTo>
                  <a:pt x="2758797" y="1070106"/>
                  <a:pt x="2567300" y="1092567"/>
                  <a:pt x="2393482" y="1088758"/>
                </a:cubicBezTo>
                <a:cubicBezTo>
                  <a:pt x="2219664" y="1084949"/>
                  <a:pt x="1993129" y="1065899"/>
                  <a:pt x="1795112" y="1088758"/>
                </a:cubicBezTo>
                <a:cubicBezTo>
                  <a:pt x="1597095" y="1111618"/>
                  <a:pt x="1316537" y="1094772"/>
                  <a:pt x="1166823" y="1088758"/>
                </a:cubicBezTo>
                <a:cubicBezTo>
                  <a:pt x="1017109" y="1082744"/>
                  <a:pt x="783400" y="1068680"/>
                  <a:pt x="568452" y="1088758"/>
                </a:cubicBezTo>
                <a:cubicBezTo>
                  <a:pt x="353504" y="1108836"/>
                  <a:pt x="194128" y="1086813"/>
                  <a:pt x="0" y="1088758"/>
                </a:cubicBezTo>
                <a:cubicBezTo>
                  <a:pt x="22953" y="955418"/>
                  <a:pt x="-18229" y="799278"/>
                  <a:pt x="0" y="522604"/>
                </a:cubicBezTo>
                <a:cubicBezTo>
                  <a:pt x="18229" y="245930"/>
                  <a:pt x="8535" y="207370"/>
                  <a:pt x="0" y="0"/>
                </a:cubicBezTo>
                <a:close/>
              </a:path>
              <a:path w="2991853" h="1088758" stroke="0" extrusionOk="0">
                <a:moveTo>
                  <a:pt x="0" y="0"/>
                </a:moveTo>
                <a:cubicBezTo>
                  <a:pt x="159415" y="-23710"/>
                  <a:pt x="364382" y="-6720"/>
                  <a:pt x="568452" y="0"/>
                </a:cubicBezTo>
                <a:cubicBezTo>
                  <a:pt x="772522" y="6720"/>
                  <a:pt x="919783" y="25307"/>
                  <a:pt x="1106986" y="0"/>
                </a:cubicBezTo>
                <a:cubicBezTo>
                  <a:pt x="1294189" y="-25307"/>
                  <a:pt x="1485322" y="8692"/>
                  <a:pt x="1615601" y="0"/>
                </a:cubicBezTo>
                <a:cubicBezTo>
                  <a:pt x="1745881" y="-8692"/>
                  <a:pt x="1914597" y="2743"/>
                  <a:pt x="2154134" y="0"/>
                </a:cubicBezTo>
                <a:cubicBezTo>
                  <a:pt x="2393671" y="-2743"/>
                  <a:pt x="2706336" y="-20748"/>
                  <a:pt x="2991853" y="0"/>
                </a:cubicBezTo>
                <a:cubicBezTo>
                  <a:pt x="2982270" y="179158"/>
                  <a:pt x="2999750" y="361823"/>
                  <a:pt x="2991853" y="566154"/>
                </a:cubicBezTo>
                <a:cubicBezTo>
                  <a:pt x="2983956" y="770485"/>
                  <a:pt x="2971243" y="896093"/>
                  <a:pt x="2991853" y="1088758"/>
                </a:cubicBezTo>
                <a:cubicBezTo>
                  <a:pt x="2833374" y="1115403"/>
                  <a:pt x="2595257" y="1110162"/>
                  <a:pt x="2453319" y="1088758"/>
                </a:cubicBezTo>
                <a:cubicBezTo>
                  <a:pt x="2311381" y="1067354"/>
                  <a:pt x="2053715" y="1106509"/>
                  <a:pt x="1795112" y="1088758"/>
                </a:cubicBezTo>
                <a:cubicBezTo>
                  <a:pt x="1536509" y="1071007"/>
                  <a:pt x="1367855" y="1088021"/>
                  <a:pt x="1166823" y="1088758"/>
                </a:cubicBezTo>
                <a:cubicBezTo>
                  <a:pt x="965791" y="1089495"/>
                  <a:pt x="859101" y="1100335"/>
                  <a:pt x="628289" y="1088758"/>
                </a:cubicBezTo>
                <a:cubicBezTo>
                  <a:pt x="397477" y="1077181"/>
                  <a:pt x="297896" y="1061796"/>
                  <a:pt x="0" y="1088758"/>
                </a:cubicBezTo>
                <a:cubicBezTo>
                  <a:pt x="25607" y="886277"/>
                  <a:pt x="-10011" y="689731"/>
                  <a:pt x="0" y="555267"/>
                </a:cubicBezTo>
                <a:cubicBezTo>
                  <a:pt x="10011" y="420803"/>
                  <a:pt x="-11096" y="27386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41972303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Euclid Circular B" panose="020B0504000000000000" pitchFamily="34" charset="0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80000"/>
              <a:buFont typeface="Goudy Old Style" panose="02020502050305020303" pitchFamily="18" charset="0"/>
              <a:buChar char="–"/>
              <a:defRPr sz="1800" i="1" kern="1200">
                <a:solidFill>
                  <a:schemeClr val="tx1"/>
                </a:solidFill>
                <a:latin typeface="Euclid Circular B" panose="020B0504000000000000" pitchFamily="34" charset="0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Euclid Circular B" panose="020B0504000000000000" pitchFamily="34" charset="0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80000"/>
              <a:buFont typeface="Goudy Old Style" panose="02020502050305020303" pitchFamily="18" charset="0"/>
              <a:buChar char="–"/>
              <a:defRPr sz="1400" i="1" kern="1200">
                <a:solidFill>
                  <a:schemeClr val="tx1"/>
                </a:solidFill>
                <a:latin typeface="Euclid Circular B" panose="020B0504000000000000" pitchFamily="34" charset="0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Euclid Circular B" panose="020B0504000000000000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94360" lvl="2" indent="0">
              <a:buNone/>
            </a:pPr>
            <a:r>
              <a:rPr lang="fi-FI" sz="2000" b="1" dirty="0"/>
              <a:t>Peltokimalainen (</a:t>
            </a:r>
            <a:r>
              <a:rPr lang="fi-FI" sz="2000" i="1" dirty="0" err="1"/>
              <a:t>Bombus</a:t>
            </a:r>
            <a:r>
              <a:rPr lang="fi-FI" sz="2000" i="1" dirty="0"/>
              <a:t> </a:t>
            </a:r>
            <a:r>
              <a:rPr lang="fi-FI" sz="2000" i="1" dirty="0" err="1"/>
              <a:t>pascuorum</a:t>
            </a:r>
            <a:r>
              <a:rPr lang="fi-FI" sz="2000" b="1" dirty="0"/>
              <a:t>)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AC73CD6-4629-6436-C24A-09158A5DB6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930364" y="3800843"/>
            <a:ext cx="2900209" cy="2227697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C0423E28-9C28-FA6C-E7E4-7D7DF607425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057828" y="1621862"/>
            <a:ext cx="2829319" cy="2267266"/>
          </a:xfrm>
          <a:prstGeom prst="rect">
            <a:avLst/>
          </a:prstGeom>
        </p:spPr>
      </p:pic>
      <p:sp>
        <p:nvSpPr>
          <p:cNvPr id="28" name="Suorakulmio 27">
            <a:extLst>
              <a:ext uri="{FF2B5EF4-FFF2-40B4-BE49-F238E27FC236}">
                <a16:creationId xmlns:a16="http://schemas.microsoft.com/office/drawing/2014/main" id="{D93B8470-76F5-03D7-81A2-41E061D92E95}"/>
              </a:ext>
            </a:extLst>
          </p:cNvPr>
          <p:cNvSpPr/>
          <p:nvPr/>
        </p:nvSpPr>
        <p:spPr>
          <a:xfrm>
            <a:off x="0" y="6146800"/>
            <a:ext cx="12192000" cy="71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dirty="0"/>
              <a:t>Lähde: </a:t>
            </a:r>
          </a:p>
        </p:txBody>
      </p:sp>
      <p:pic>
        <p:nvPicPr>
          <p:cNvPr id="27" name="Kuva 26">
            <a:extLst>
              <a:ext uri="{FF2B5EF4-FFF2-40B4-BE49-F238E27FC236}">
                <a16:creationId xmlns:a16="http://schemas.microsoft.com/office/drawing/2014/main" id="{6ABCECDF-CB94-C886-B293-A021225267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533" y="6139789"/>
            <a:ext cx="6519820" cy="694676"/>
          </a:xfrm>
          <a:prstGeom prst="rect">
            <a:avLst/>
          </a:prstGeom>
        </p:spPr>
      </p:pic>
      <p:sp>
        <p:nvSpPr>
          <p:cNvPr id="29" name="Tekstiruutu 28">
            <a:extLst>
              <a:ext uri="{FF2B5EF4-FFF2-40B4-BE49-F238E27FC236}">
                <a16:creationId xmlns:a16="http://schemas.microsoft.com/office/drawing/2014/main" id="{FCD4E02E-ACDA-3FC2-B1E2-F238601F78C1}"/>
              </a:ext>
            </a:extLst>
          </p:cNvPr>
          <p:cNvSpPr txBox="1"/>
          <p:nvPr/>
        </p:nvSpPr>
        <p:spPr>
          <a:xfrm>
            <a:off x="493904" y="5799822"/>
            <a:ext cx="5568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 dirty="0">
                <a:latin typeface="Euclid Circular B" panose="020B0504000000000000"/>
              </a:rPr>
              <a:t>Lähde: </a:t>
            </a:r>
            <a:r>
              <a:rPr lang="fi-FI" sz="1600" dirty="0">
                <a:latin typeface="Euclid Circular B" panose="020B0504000000000000"/>
              </a:rPr>
              <a:t>Luonnonvarakeskus, Suomen Mehiläishoitajain Liitto</a:t>
            </a:r>
          </a:p>
        </p:txBody>
      </p:sp>
      <p:sp>
        <p:nvSpPr>
          <p:cNvPr id="30" name="Tekstiruutu 29">
            <a:extLst>
              <a:ext uri="{FF2B5EF4-FFF2-40B4-BE49-F238E27FC236}">
                <a16:creationId xmlns:a16="http://schemas.microsoft.com/office/drawing/2014/main" id="{69BA0D6E-244C-01F4-BB1A-19695BD88FAF}"/>
              </a:ext>
            </a:extLst>
          </p:cNvPr>
          <p:cNvSpPr txBox="1"/>
          <p:nvPr/>
        </p:nvSpPr>
        <p:spPr>
          <a:xfrm>
            <a:off x="185738" y="6276216"/>
            <a:ext cx="416441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700" b="1" dirty="0">
                <a:latin typeface="Euclid Circular B" panose="020B0504000000000000"/>
              </a:rPr>
              <a:t>Luonnon monimuotoisuus maatilalla -hanke</a:t>
            </a:r>
          </a:p>
        </p:txBody>
      </p:sp>
    </p:spTree>
    <p:extLst>
      <p:ext uri="{BB962C8B-B14F-4D97-AF65-F5344CB8AC3E}">
        <p14:creationId xmlns:p14="http://schemas.microsoft.com/office/powerpoint/2010/main" val="2967821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FF9F4F-4F01-3D1B-FDE2-74CA49712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isällön paikkamerkki 6" descr="Kuva, joka sisältää kohteen marja, hedelmä, kukka, mansikka&#10;&#10;Tekoälyllä luotu sisältö voi olla virheellistä.">
            <a:extLst>
              <a:ext uri="{FF2B5EF4-FFF2-40B4-BE49-F238E27FC236}">
                <a16:creationId xmlns:a16="http://schemas.microsoft.com/office/drawing/2014/main" id="{3309242F-59C3-4318-A280-15D96137D70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3598" flipH="1">
            <a:off x="8426702" y="-533787"/>
            <a:ext cx="5229028" cy="7846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5642F6CA-4016-B98D-D6BF-F3C5A43A3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497" y="1439915"/>
            <a:ext cx="8236991" cy="4760859"/>
          </a:xfrm>
          <a:custGeom>
            <a:avLst/>
            <a:gdLst>
              <a:gd name="csX0" fmla="*/ 0 w 8236991"/>
              <a:gd name="csY0" fmla="*/ 0 h 4760859"/>
              <a:gd name="csX1" fmla="*/ 439306 w 8236991"/>
              <a:gd name="csY1" fmla="*/ 0 h 4760859"/>
              <a:gd name="csX2" fmla="*/ 960982 w 8236991"/>
              <a:gd name="csY2" fmla="*/ 0 h 4760859"/>
              <a:gd name="csX3" fmla="*/ 1729768 w 8236991"/>
              <a:gd name="csY3" fmla="*/ 0 h 4760859"/>
              <a:gd name="csX4" fmla="*/ 2169074 w 8236991"/>
              <a:gd name="csY4" fmla="*/ 0 h 4760859"/>
              <a:gd name="csX5" fmla="*/ 2690750 w 8236991"/>
              <a:gd name="csY5" fmla="*/ 0 h 4760859"/>
              <a:gd name="csX6" fmla="*/ 3459536 w 8236991"/>
              <a:gd name="csY6" fmla="*/ 0 h 4760859"/>
              <a:gd name="csX7" fmla="*/ 3981212 w 8236991"/>
              <a:gd name="csY7" fmla="*/ 0 h 4760859"/>
              <a:gd name="csX8" fmla="*/ 4832368 w 8236991"/>
              <a:gd name="csY8" fmla="*/ 0 h 4760859"/>
              <a:gd name="csX9" fmla="*/ 5601154 w 8236991"/>
              <a:gd name="csY9" fmla="*/ 0 h 4760859"/>
              <a:gd name="csX10" fmla="*/ 6369940 w 8236991"/>
              <a:gd name="csY10" fmla="*/ 0 h 4760859"/>
              <a:gd name="csX11" fmla="*/ 6973986 w 8236991"/>
              <a:gd name="csY11" fmla="*/ 0 h 4760859"/>
              <a:gd name="csX12" fmla="*/ 8236991 w 8236991"/>
              <a:gd name="csY12" fmla="*/ 0 h 4760859"/>
              <a:gd name="csX13" fmla="*/ 8236991 w 8236991"/>
              <a:gd name="csY13" fmla="*/ 727731 h 4760859"/>
              <a:gd name="csX14" fmla="*/ 8236991 w 8236991"/>
              <a:gd name="csY14" fmla="*/ 1407854 h 4760859"/>
              <a:gd name="csX15" fmla="*/ 8236991 w 8236991"/>
              <a:gd name="csY15" fmla="*/ 1945151 h 4760859"/>
              <a:gd name="csX16" fmla="*/ 8236991 w 8236991"/>
              <a:gd name="csY16" fmla="*/ 2577665 h 4760859"/>
              <a:gd name="csX17" fmla="*/ 8236991 w 8236991"/>
              <a:gd name="csY17" fmla="*/ 3257788 h 4760859"/>
              <a:gd name="csX18" fmla="*/ 8236991 w 8236991"/>
              <a:gd name="csY18" fmla="*/ 4033128 h 4760859"/>
              <a:gd name="csX19" fmla="*/ 8236991 w 8236991"/>
              <a:gd name="csY19" fmla="*/ 4760859 h 4760859"/>
              <a:gd name="csX20" fmla="*/ 7632945 w 8236991"/>
              <a:gd name="csY20" fmla="*/ 4760859 h 4760859"/>
              <a:gd name="csX21" fmla="*/ 7193639 w 8236991"/>
              <a:gd name="csY21" fmla="*/ 4760859 h 4760859"/>
              <a:gd name="csX22" fmla="*/ 6342483 w 8236991"/>
              <a:gd name="csY22" fmla="*/ 4760859 h 4760859"/>
              <a:gd name="csX23" fmla="*/ 5903177 w 8236991"/>
              <a:gd name="csY23" fmla="*/ 4760859 h 4760859"/>
              <a:gd name="csX24" fmla="*/ 5463871 w 8236991"/>
              <a:gd name="csY24" fmla="*/ 4760859 h 4760859"/>
              <a:gd name="csX25" fmla="*/ 4612715 w 8236991"/>
              <a:gd name="csY25" fmla="*/ 4760859 h 4760859"/>
              <a:gd name="csX26" fmla="*/ 4173409 w 8236991"/>
              <a:gd name="csY26" fmla="*/ 4760859 h 4760859"/>
              <a:gd name="csX27" fmla="*/ 3486993 w 8236991"/>
              <a:gd name="csY27" fmla="*/ 4760859 h 4760859"/>
              <a:gd name="csX28" fmla="*/ 2965317 w 8236991"/>
              <a:gd name="csY28" fmla="*/ 4760859 h 4760859"/>
              <a:gd name="csX29" fmla="*/ 2196531 w 8236991"/>
              <a:gd name="csY29" fmla="*/ 4760859 h 4760859"/>
              <a:gd name="csX30" fmla="*/ 1757225 w 8236991"/>
              <a:gd name="csY30" fmla="*/ 4760859 h 4760859"/>
              <a:gd name="csX31" fmla="*/ 1317919 w 8236991"/>
              <a:gd name="csY31" fmla="*/ 4760859 h 4760859"/>
              <a:gd name="csX32" fmla="*/ 878612 w 8236991"/>
              <a:gd name="csY32" fmla="*/ 4760859 h 4760859"/>
              <a:gd name="csX33" fmla="*/ 0 w 8236991"/>
              <a:gd name="csY33" fmla="*/ 4760859 h 4760859"/>
              <a:gd name="csX34" fmla="*/ 0 w 8236991"/>
              <a:gd name="csY34" fmla="*/ 4033128 h 4760859"/>
              <a:gd name="csX35" fmla="*/ 0 w 8236991"/>
              <a:gd name="csY35" fmla="*/ 3353005 h 4760859"/>
              <a:gd name="csX36" fmla="*/ 0 w 8236991"/>
              <a:gd name="csY36" fmla="*/ 2768099 h 4760859"/>
              <a:gd name="csX37" fmla="*/ 0 w 8236991"/>
              <a:gd name="csY37" fmla="*/ 1992760 h 4760859"/>
              <a:gd name="csX38" fmla="*/ 0 w 8236991"/>
              <a:gd name="csY38" fmla="*/ 1217420 h 4760859"/>
              <a:gd name="csX39" fmla="*/ 0 w 8236991"/>
              <a:gd name="csY39" fmla="*/ 632514 h 4760859"/>
              <a:gd name="csX40" fmla="*/ 0 w 8236991"/>
              <a:gd name="csY40" fmla="*/ 0 h 476085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</a:cxnLst>
            <a:rect l="l" t="t" r="r" b="b"/>
            <a:pathLst>
              <a:path w="8236991" h="4760859" fill="none" extrusionOk="0">
                <a:moveTo>
                  <a:pt x="0" y="0"/>
                </a:moveTo>
                <a:cubicBezTo>
                  <a:pt x="203317" y="16798"/>
                  <a:pt x="326065" y="-10721"/>
                  <a:pt x="439306" y="0"/>
                </a:cubicBezTo>
                <a:cubicBezTo>
                  <a:pt x="552547" y="10721"/>
                  <a:pt x="842586" y="6015"/>
                  <a:pt x="960982" y="0"/>
                </a:cubicBezTo>
                <a:cubicBezTo>
                  <a:pt x="1079378" y="-6015"/>
                  <a:pt x="1551707" y="10289"/>
                  <a:pt x="1729768" y="0"/>
                </a:cubicBezTo>
                <a:cubicBezTo>
                  <a:pt x="1907829" y="-10289"/>
                  <a:pt x="2016528" y="15179"/>
                  <a:pt x="2169074" y="0"/>
                </a:cubicBezTo>
                <a:cubicBezTo>
                  <a:pt x="2321620" y="-15179"/>
                  <a:pt x="2526371" y="386"/>
                  <a:pt x="2690750" y="0"/>
                </a:cubicBezTo>
                <a:cubicBezTo>
                  <a:pt x="2855129" y="-386"/>
                  <a:pt x="3278193" y="33797"/>
                  <a:pt x="3459536" y="0"/>
                </a:cubicBezTo>
                <a:cubicBezTo>
                  <a:pt x="3640879" y="-33797"/>
                  <a:pt x="3873819" y="10484"/>
                  <a:pt x="3981212" y="0"/>
                </a:cubicBezTo>
                <a:cubicBezTo>
                  <a:pt x="4088605" y="-10484"/>
                  <a:pt x="4443313" y="29071"/>
                  <a:pt x="4832368" y="0"/>
                </a:cubicBezTo>
                <a:cubicBezTo>
                  <a:pt x="5221423" y="-29071"/>
                  <a:pt x="5338692" y="25766"/>
                  <a:pt x="5601154" y="0"/>
                </a:cubicBezTo>
                <a:cubicBezTo>
                  <a:pt x="5863616" y="-25766"/>
                  <a:pt x="6003128" y="24224"/>
                  <a:pt x="6369940" y="0"/>
                </a:cubicBezTo>
                <a:cubicBezTo>
                  <a:pt x="6736752" y="-24224"/>
                  <a:pt x="6681016" y="6632"/>
                  <a:pt x="6973986" y="0"/>
                </a:cubicBezTo>
                <a:cubicBezTo>
                  <a:pt x="7266956" y="-6632"/>
                  <a:pt x="7772435" y="39514"/>
                  <a:pt x="8236991" y="0"/>
                </a:cubicBezTo>
                <a:cubicBezTo>
                  <a:pt x="8242899" y="353790"/>
                  <a:pt x="8264192" y="469261"/>
                  <a:pt x="8236991" y="727731"/>
                </a:cubicBezTo>
                <a:cubicBezTo>
                  <a:pt x="8209790" y="986201"/>
                  <a:pt x="8254182" y="1144795"/>
                  <a:pt x="8236991" y="1407854"/>
                </a:cubicBezTo>
                <a:cubicBezTo>
                  <a:pt x="8219800" y="1670913"/>
                  <a:pt x="8248714" y="1688344"/>
                  <a:pt x="8236991" y="1945151"/>
                </a:cubicBezTo>
                <a:cubicBezTo>
                  <a:pt x="8225268" y="2201958"/>
                  <a:pt x="8249831" y="2436410"/>
                  <a:pt x="8236991" y="2577665"/>
                </a:cubicBezTo>
                <a:cubicBezTo>
                  <a:pt x="8224151" y="2718920"/>
                  <a:pt x="8225548" y="3092968"/>
                  <a:pt x="8236991" y="3257788"/>
                </a:cubicBezTo>
                <a:cubicBezTo>
                  <a:pt x="8248434" y="3422608"/>
                  <a:pt x="8268643" y="3795789"/>
                  <a:pt x="8236991" y="4033128"/>
                </a:cubicBezTo>
                <a:cubicBezTo>
                  <a:pt x="8205339" y="4270467"/>
                  <a:pt x="8212127" y="4564117"/>
                  <a:pt x="8236991" y="4760859"/>
                </a:cubicBezTo>
                <a:cubicBezTo>
                  <a:pt x="8022174" y="4753763"/>
                  <a:pt x="7783112" y="4781451"/>
                  <a:pt x="7632945" y="4760859"/>
                </a:cubicBezTo>
                <a:cubicBezTo>
                  <a:pt x="7482778" y="4740267"/>
                  <a:pt x="7300591" y="4756436"/>
                  <a:pt x="7193639" y="4760859"/>
                </a:cubicBezTo>
                <a:cubicBezTo>
                  <a:pt x="7086687" y="4765282"/>
                  <a:pt x="6614983" y="4797298"/>
                  <a:pt x="6342483" y="4760859"/>
                </a:cubicBezTo>
                <a:cubicBezTo>
                  <a:pt x="6069983" y="4724420"/>
                  <a:pt x="6104638" y="4781209"/>
                  <a:pt x="5903177" y="4760859"/>
                </a:cubicBezTo>
                <a:cubicBezTo>
                  <a:pt x="5701716" y="4740509"/>
                  <a:pt x="5664023" y="4764631"/>
                  <a:pt x="5463871" y="4760859"/>
                </a:cubicBezTo>
                <a:cubicBezTo>
                  <a:pt x="5263719" y="4757087"/>
                  <a:pt x="4898784" y="4756528"/>
                  <a:pt x="4612715" y="4760859"/>
                </a:cubicBezTo>
                <a:cubicBezTo>
                  <a:pt x="4326646" y="4765190"/>
                  <a:pt x="4263024" y="4750309"/>
                  <a:pt x="4173409" y="4760859"/>
                </a:cubicBezTo>
                <a:cubicBezTo>
                  <a:pt x="4083794" y="4771409"/>
                  <a:pt x="3779769" y="4753578"/>
                  <a:pt x="3486993" y="4760859"/>
                </a:cubicBezTo>
                <a:cubicBezTo>
                  <a:pt x="3194217" y="4768140"/>
                  <a:pt x="3206005" y="4747887"/>
                  <a:pt x="2965317" y="4760859"/>
                </a:cubicBezTo>
                <a:cubicBezTo>
                  <a:pt x="2724629" y="4773831"/>
                  <a:pt x="2382246" y="4746354"/>
                  <a:pt x="2196531" y="4760859"/>
                </a:cubicBezTo>
                <a:cubicBezTo>
                  <a:pt x="2010816" y="4775364"/>
                  <a:pt x="1943380" y="4778266"/>
                  <a:pt x="1757225" y="4760859"/>
                </a:cubicBezTo>
                <a:cubicBezTo>
                  <a:pt x="1571070" y="4743452"/>
                  <a:pt x="1469407" y="4771564"/>
                  <a:pt x="1317919" y="4760859"/>
                </a:cubicBezTo>
                <a:cubicBezTo>
                  <a:pt x="1166431" y="4750154"/>
                  <a:pt x="1038594" y="4755077"/>
                  <a:pt x="878612" y="4760859"/>
                </a:cubicBezTo>
                <a:cubicBezTo>
                  <a:pt x="718630" y="4766641"/>
                  <a:pt x="430096" y="4787078"/>
                  <a:pt x="0" y="4760859"/>
                </a:cubicBezTo>
                <a:cubicBezTo>
                  <a:pt x="-35818" y="4431223"/>
                  <a:pt x="12260" y="4374408"/>
                  <a:pt x="0" y="4033128"/>
                </a:cubicBezTo>
                <a:cubicBezTo>
                  <a:pt x="-12260" y="3691848"/>
                  <a:pt x="13426" y="3583627"/>
                  <a:pt x="0" y="3353005"/>
                </a:cubicBezTo>
                <a:cubicBezTo>
                  <a:pt x="-13426" y="3122383"/>
                  <a:pt x="1294" y="2901676"/>
                  <a:pt x="0" y="2768099"/>
                </a:cubicBezTo>
                <a:cubicBezTo>
                  <a:pt x="-1294" y="2634522"/>
                  <a:pt x="-16556" y="2261192"/>
                  <a:pt x="0" y="1992760"/>
                </a:cubicBezTo>
                <a:cubicBezTo>
                  <a:pt x="16556" y="1724328"/>
                  <a:pt x="-15678" y="1465163"/>
                  <a:pt x="0" y="1217420"/>
                </a:cubicBezTo>
                <a:cubicBezTo>
                  <a:pt x="15678" y="969677"/>
                  <a:pt x="7772" y="890191"/>
                  <a:pt x="0" y="632514"/>
                </a:cubicBezTo>
                <a:cubicBezTo>
                  <a:pt x="-7772" y="374837"/>
                  <a:pt x="-5884" y="149092"/>
                  <a:pt x="0" y="0"/>
                </a:cubicBezTo>
                <a:close/>
              </a:path>
              <a:path w="8236991" h="4760859" stroke="0" extrusionOk="0">
                <a:moveTo>
                  <a:pt x="0" y="0"/>
                </a:moveTo>
                <a:cubicBezTo>
                  <a:pt x="210460" y="-3298"/>
                  <a:pt x="422851" y="20474"/>
                  <a:pt x="604046" y="0"/>
                </a:cubicBezTo>
                <a:cubicBezTo>
                  <a:pt x="785241" y="-20474"/>
                  <a:pt x="936359" y="-13935"/>
                  <a:pt x="1125722" y="0"/>
                </a:cubicBezTo>
                <a:cubicBezTo>
                  <a:pt x="1315085" y="13935"/>
                  <a:pt x="1470943" y="-1436"/>
                  <a:pt x="1565028" y="0"/>
                </a:cubicBezTo>
                <a:cubicBezTo>
                  <a:pt x="1659113" y="1436"/>
                  <a:pt x="1867850" y="-24613"/>
                  <a:pt x="2086704" y="0"/>
                </a:cubicBezTo>
                <a:cubicBezTo>
                  <a:pt x="2305558" y="24613"/>
                  <a:pt x="2489135" y="33672"/>
                  <a:pt x="2773120" y="0"/>
                </a:cubicBezTo>
                <a:cubicBezTo>
                  <a:pt x="3057105" y="-33672"/>
                  <a:pt x="3435185" y="-36053"/>
                  <a:pt x="3624276" y="0"/>
                </a:cubicBezTo>
                <a:cubicBezTo>
                  <a:pt x="3813367" y="36053"/>
                  <a:pt x="4138417" y="-34086"/>
                  <a:pt x="4310692" y="0"/>
                </a:cubicBezTo>
                <a:cubicBezTo>
                  <a:pt x="4482967" y="34086"/>
                  <a:pt x="4685919" y="-5302"/>
                  <a:pt x="4997108" y="0"/>
                </a:cubicBezTo>
                <a:cubicBezTo>
                  <a:pt x="5308297" y="5302"/>
                  <a:pt x="5342108" y="-19772"/>
                  <a:pt x="5518784" y="0"/>
                </a:cubicBezTo>
                <a:cubicBezTo>
                  <a:pt x="5695460" y="19772"/>
                  <a:pt x="5931594" y="-2794"/>
                  <a:pt x="6040460" y="0"/>
                </a:cubicBezTo>
                <a:cubicBezTo>
                  <a:pt x="6149326" y="2794"/>
                  <a:pt x="6501260" y="-25281"/>
                  <a:pt x="6891616" y="0"/>
                </a:cubicBezTo>
                <a:cubicBezTo>
                  <a:pt x="7281972" y="25281"/>
                  <a:pt x="7726938" y="61793"/>
                  <a:pt x="8236991" y="0"/>
                </a:cubicBezTo>
                <a:cubicBezTo>
                  <a:pt x="8238014" y="202352"/>
                  <a:pt x="8252201" y="480882"/>
                  <a:pt x="8236991" y="632514"/>
                </a:cubicBezTo>
                <a:cubicBezTo>
                  <a:pt x="8221781" y="784146"/>
                  <a:pt x="8254120" y="1133100"/>
                  <a:pt x="8236991" y="1265028"/>
                </a:cubicBezTo>
                <a:cubicBezTo>
                  <a:pt x="8219862" y="1396956"/>
                  <a:pt x="8226503" y="1726270"/>
                  <a:pt x="8236991" y="1945151"/>
                </a:cubicBezTo>
                <a:cubicBezTo>
                  <a:pt x="8247479" y="2164032"/>
                  <a:pt x="8228810" y="2416490"/>
                  <a:pt x="8236991" y="2577665"/>
                </a:cubicBezTo>
                <a:cubicBezTo>
                  <a:pt x="8245172" y="2738840"/>
                  <a:pt x="8217823" y="3054311"/>
                  <a:pt x="8236991" y="3305396"/>
                </a:cubicBezTo>
                <a:cubicBezTo>
                  <a:pt x="8256159" y="3556481"/>
                  <a:pt x="8221721" y="3766745"/>
                  <a:pt x="8236991" y="3890302"/>
                </a:cubicBezTo>
                <a:cubicBezTo>
                  <a:pt x="8252261" y="4013859"/>
                  <a:pt x="8244052" y="4528343"/>
                  <a:pt x="8236991" y="4760859"/>
                </a:cubicBezTo>
                <a:cubicBezTo>
                  <a:pt x="8002319" y="4772622"/>
                  <a:pt x="7748403" y="4791489"/>
                  <a:pt x="7550575" y="4760859"/>
                </a:cubicBezTo>
                <a:cubicBezTo>
                  <a:pt x="7352747" y="4730229"/>
                  <a:pt x="7114788" y="4788329"/>
                  <a:pt x="6946529" y="4760859"/>
                </a:cubicBezTo>
                <a:cubicBezTo>
                  <a:pt x="6778270" y="4733389"/>
                  <a:pt x="6411386" y="4795736"/>
                  <a:pt x="6095373" y="4760859"/>
                </a:cubicBezTo>
                <a:cubicBezTo>
                  <a:pt x="5779360" y="4725982"/>
                  <a:pt x="5545380" y="4743313"/>
                  <a:pt x="5244218" y="4760859"/>
                </a:cubicBezTo>
                <a:cubicBezTo>
                  <a:pt x="4943056" y="4778405"/>
                  <a:pt x="4876137" y="4746646"/>
                  <a:pt x="4557802" y="4760859"/>
                </a:cubicBezTo>
                <a:cubicBezTo>
                  <a:pt x="4239467" y="4775072"/>
                  <a:pt x="4082631" y="4740445"/>
                  <a:pt x="3706646" y="4760859"/>
                </a:cubicBezTo>
                <a:cubicBezTo>
                  <a:pt x="3330661" y="4781273"/>
                  <a:pt x="3252300" y="4773931"/>
                  <a:pt x="2937860" y="4760859"/>
                </a:cubicBezTo>
                <a:cubicBezTo>
                  <a:pt x="2623420" y="4747787"/>
                  <a:pt x="2374471" y="4770107"/>
                  <a:pt x="2169074" y="4760859"/>
                </a:cubicBezTo>
                <a:cubicBezTo>
                  <a:pt x="1963677" y="4751611"/>
                  <a:pt x="1756220" y="4738661"/>
                  <a:pt x="1565028" y="4760859"/>
                </a:cubicBezTo>
                <a:cubicBezTo>
                  <a:pt x="1373836" y="4783057"/>
                  <a:pt x="1067602" y="4744641"/>
                  <a:pt x="796242" y="4760859"/>
                </a:cubicBezTo>
                <a:cubicBezTo>
                  <a:pt x="524882" y="4777077"/>
                  <a:pt x="211481" y="4757240"/>
                  <a:pt x="0" y="4760859"/>
                </a:cubicBezTo>
                <a:cubicBezTo>
                  <a:pt x="18139" y="4535590"/>
                  <a:pt x="-31032" y="4346307"/>
                  <a:pt x="0" y="4033128"/>
                </a:cubicBezTo>
                <a:cubicBezTo>
                  <a:pt x="31032" y="3719949"/>
                  <a:pt x="-33497" y="3450288"/>
                  <a:pt x="0" y="3257788"/>
                </a:cubicBezTo>
                <a:cubicBezTo>
                  <a:pt x="33497" y="3065288"/>
                  <a:pt x="-17635" y="2847638"/>
                  <a:pt x="0" y="2672882"/>
                </a:cubicBezTo>
                <a:cubicBezTo>
                  <a:pt x="17635" y="2498126"/>
                  <a:pt x="13869" y="2139729"/>
                  <a:pt x="0" y="1945151"/>
                </a:cubicBezTo>
                <a:cubicBezTo>
                  <a:pt x="-13869" y="1750573"/>
                  <a:pt x="3837" y="1448897"/>
                  <a:pt x="0" y="1265028"/>
                </a:cubicBezTo>
                <a:cubicBezTo>
                  <a:pt x="-3837" y="1081159"/>
                  <a:pt x="18629" y="944202"/>
                  <a:pt x="0" y="632514"/>
                </a:cubicBezTo>
                <a:cubicBezTo>
                  <a:pt x="-18629" y="320826"/>
                  <a:pt x="-29416" y="126967"/>
                  <a:pt x="0" y="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4197230380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r>
              <a:rPr lang="fi-FI" sz="2400" b="1" dirty="0"/>
              <a:t>Monimuotoinen kimalaislajisto</a:t>
            </a:r>
          </a:p>
          <a:p>
            <a:pPr lvl="1"/>
            <a:r>
              <a:rPr lang="fi-FI" sz="2100" b="1" dirty="0"/>
              <a:t>Eri lajit käyttävät erilaisia resursseja, mikä vähentää kilpailua</a:t>
            </a:r>
            <a:endParaRPr lang="fi-FI" sz="2100" b="1" dirty="0">
              <a:sym typeface="Wingdings" panose="05000000000000000000" pitchFamily="2" charset="2"/>
            </a:endParaRPr>
          </a:p>
          <a:p>
            <a:pPr lvl="1"/>
            <a:r>
              <a:rPr lang="fi-FI" sz="2100" b="1" dirty="0">
                <a:sym typeface="Wingdings" panose="05000000000000000000" pitchFamily="2" charset="2"/>
              </a:rPr>
              <a:t>Tasoittaa vuosien välistä yksilömäärä vaihtelua</a:t>
            </a:r>
            <a:endParaRPr lang="fi-FI" sz="2100" b="1" dirty="0"/>
          </a:p>
          <a:p>
            <a:r>
              <a:rPr lang="fi-FI" sz="2400" b="1" dirty="0"/>
              <a:t>Kimalaisten määrä</a:t>
            </a:r>
          </a:p>
          <a:p>
            <a:pPr marL="274320" lvl="1" indent="0">
              <a:buNone/>
            </a:pPr>
            <a:r>
              <a:rPr lang="fi-FI" sz="2100" b="1" dirty="0"/>
              <a:t>Esimerkki: </a:t>
            </a:r>
            <a:r>
              <a:rPr lang="fi-FI" sz="2100" dirty="0"/>
              <a:t>Suomalaisessa havaintokokeessa parhaan sadon (413 kg/ha) lohkolta laskettu 1300 yksilöä/ha (huom. pitkäkielisiä).</a:t>
            </a:r>
          </a:p>
          <a:p>
            <a:pPr marL="274320" lvl="1" indent="0">
              <a:buNone/>
            </a:pPr>
            <a:r>
              <a:rPr lang="fi-FI" sz="2100" dirty="0"/>
              <a:t>Muissa tutkimuksissa huippusatoon tarvittu jopa 4000 yksilöä/ha.</a:t>
            </a:r>
          </a:p>
          <a:p>
            <a:pPr marL="274320" lvl="1" indent="0">
              <a:buNone/>
            </a:pPr>
            <a:r>
              <a:rPr lang="fi-FI" sz="2100" dirty="0"/>
              <a:t>Yhdessä kimalaispesässä 100-150 työläistä</a:t>
            </a:r>
          </a:p>
          <a:p>
            <a:pPr marL="274320" lvl="1" indent="0">
              <a:buNone/>
            </a:pPr>
            <a:r>
              <a:rPr lang="fi-FI" sz="2100" dirty="0"/>
              <a:t>Yhden ha pölytykseen tarvitaan vähintään 9 pesää.</a:t>
            </a:r>
          </a:p>
          <a:p>
            <a:pPr marL="274320" lvl="1" indent="0">
              <a:buNone/>
            </a:pPr>
            <a:r>
              <a:rPr lang="fi-FI" sz="2100" dirty="0"/>
              <a:t>Lentomatka saa olla korkeintaan 0,5 km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2CA32537-6697-D52E-4041-807AABA443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2" t="52778" r="6896"/>
          <a:stretch>
            <a:fillRect/>
          </a:stretch>
        </p:blipFill>
        <p:spPr>
          <a:xfrm>
            <a:off x="209550" y="71702"/>
            <a:ext cx="1676400" cy="1304396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A1C2BAB4-14AF-8D27-C19E-3A27B6672AA4}"/>
              </a:ext>
            </a:extLst>
          </p:cNvPr>
          <p:cNvSpPr txBox="1">
            <a:spLocks/>
          </p:cNvSpPr>
          <p:nvPr/>
        </p:nvSpPr>
        <p:spPr>
          <a:xfrm>
            <a:off x="0" y="154363"/>
            <a:ext cx="9435045" cy="1263034"/>
          </a:xfrm>
          <a:custGeom>
            <a:avLst/>
            <a:gdLst>
              <a:gd name="csX0" fmla="*/ 0 w 9435045"/>
              <a:gd name="csY0" fmla="*/ 0 h 1263034"/>
              <a:gd name="csX1" fmla="*/ 862633 w 9435045"/>
              <a:gd name="csY1" fmla="*/ 0 h 1263034"/>
              <a:gd name="csX2" fmla="*/ 1630915 w 9435045"/>
              <a:gd name="csY2" fmla="*/ 0 h 1263034"/>
              <a:gd name="csX3" fmla="*/ 2210496 w 9435045"/>
              <a:gd name="csY3" fmla="*/ 0 h 1263034"/>
              <a:gd name="csX4" fmla="*/ 2884428 w 9435045"/>
              <a:gd name="csY4" fmla="*/ 0 h 1263034"/>
              <a:gd name="csX5" fmla="*/ 3369659 w 9435045"/>
              <a:gd name="csY5" fmla="*/ 0 h 1263034"/>
              <a:gd name="csX6" fmla="*/ 3949240 w 9435045"/>
              <a:gd name="csY6" fmla="*/ 0 h 1263034"/>
              <a:gd name="csX7" fmla="*/ 4528822 w 9435045"/>
              <a:gd name="csY7" fmla="*/ 0 h 1263034"/>
              <a:gd name="csX8" fmla="*/ 5297104 w 9435045"/>
              <a:gd name="csY8" fmla="*/ 0 h 1263034"/>
              <a:gd name="csX9" fmla="*/ 5782335 w 9435045"/>
              <a:gd name="csY9" fmla="*/ 0 h 1263034"/>
              <a:gd name="csX10" fmla="*/ 6550617 w 9435045"/>
              <a:gd name="csY10" fmla="*/ 0 h 1263034"/>
              <a:gd name="csX11" fmla="*/ 7224549 w 9435045"/>
              <a:gd name="csY11" fmla="*/ 0 h 1263034"/>
              <a:gd name="csX12" fmla="*/ 7898481 w 9435045"/>
              <a:gd name="csY12" fmla="*/ 0 h 1263034"/>
              <a:gd name="csX13" fmla="*/ 8383711 w 9435045"/>
              <a:gd name="csY13" fmla="*/ 0 h 1263034"/>
              <a:gd name="csX14" fmla="*/ 9435045 w 9435045"/>
              <a:gd name="csY14" fmla="*/ 0 h 1263034"/>
              <a:gd name="csX15" fmla="*/ 9435045 w 9435045"/>
              <a:gd name="csY15" fmla="*/ 606256 h 1263034"/>
              <a:gd name="csX16" fmla="*/ 9435045 w 9435045"/>
              <a:gd name="csY16" fmla="*/ 1263034 h 1263034"/>
              <a:gd name="csX17" fmla="*/ 8855464 w 9435045"/>
              <a:gd name="csY17" fmla="*/ 1263034 h 1263034"/>
              <a:gd name="csX18" fmla="*/ 8464583 w 9435045"/>
              <a:gd name="csY18" fmla="*/ 1263034 h 1263034"/>
              <a:gd name="csX19" fmla="*/ 8073703 w 9435045"/>
              <a:gd name="csY19" fmla="*/ 1263034 h 1263034"/>
              <a:gd name="csX20" fmla="*/ 7682822 w 9435045"/>
              <a:gd name="csY20" fmla="*/ 1263034 h 1263034"/>
              <a:gd name="csX21" fmla="*/ 7008891 w 9435045"/>
              <a:gd name="csY21" fmla="*/ 1263034 h 1263034"/>
              <a:gd name="csX22" fmla="*/ 6334959 w 9435045"/>
              <a:gd name="csY22" fmla="*/ 1263034 h 1263034"/>
              <a:gd name="csX23" fmla="*/ 5661027 w 9435045"/>
              <a:gd name="csY23" fmla="*/ 1263034 h 1263034"/>
              <a:gd name="csX24" fmla="*/ 4798394 w 9435045"/>
              <a:gd name="csY24" fmla="*/ 1263034 h 1263034"/>
              <a:gd name="csX25" fmla="*/ 4313163 w 9435045"/>
              <a:gd name="csY25" fmla="*/ 1263034 h 1263034"/>
              <a:gd name="csX26" fmla="*/ 3639232 w 9435045"/>
              <a:gd name="csY26" fmla="*/ 1263034 h 1263034"/>
              <a:gd name="csX27" fmla="*/ 3154001 w 9435045"/>
              <a:gd name="csY27" fmla="*/ 1263034 h 1263034"/>
              <a:gd name="csX28" fmla="*/ 2763120 w 9435045"/>
              <a:gd name="csY28" fmla="*/ 1263034 h 1263034"/>
              <a:gd name="csX29" fmla="*/ 1994838 w 9435045"/>
              <a:gd name="csY29" fmla="*/ 1263034 h 1263034"/>
              <a:gd name="csX30" fmla="*/ 1320906 w 9435045"/>
              <a:gd name="csY30" fmla="*/ 1263034 h 1263034"/>
              <a:gd name="csX31" fmla="*/ 0 w 9435045"/>
              <a:gd name="csY31" fmla="*/ 1263034 h 1263034"/>
              <a:gd name="csX32" fmla="*/ 0 w 9435045"/>
              <a:gd name="csY32" fmla="*/ 656778 h 1263034"/>
              <a:gd name="csX33" fmla="*/ 0 w 9435045"/>
              <a:gd name="csY33" fmla="*/ 0 h 12630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9435045" h="1263034" fill="none" extrusionOk="0">
                <a:moveTo>
                  <a:pt x="0" y="0"/>
                </a:moveTo>
                <a:cubicBezTo>
                  <a:pt x="254412" y="-28611"/>
                  <a:pt x="564298" y="-6952"/>
                  <a:pt x="862633" y="0"/>
                </a:cubicBezTo>
                <a:cubicBezTo>
                  <a:pt x="1160968" y="6952"/>
                  <a:pt x="1424983" y="-14531"/>
                  <a:pt x="1630915" y="0"/>
                </a:cubicBezTo>
                <a:cubicBezTo>
                  <a:pt x="1836847" y="14531"/>
                  <a:pt x="2084142" y="14667"/>
                  <a:pt x="2210496" y="0"/>
                </a:cubicBezTo>
                <a:cubicBezTo>
                  <a:pt x="2336850" y="-14667"/>
                  <a:pt x="2563172" y="22960"/>
                  <a:pt x="2884428" y="0"/>
                </a:cubicBezTo>
                <a:cubicBezTo>
                  <a:pt x="3205684" y="-22960"/>
                  <a:pt x="3162533" y="15814"/>
                  <a:pt x="3369659" y="0"/>
                </a:cubicBezTo>
                <a:cubicBezTo>
                  <a:pt x="3576785" y="-15814"/>
                  <a:pt x="3764569" y="-16316"/>
                  <a:pt x="3949240" y="0"/>
                </a:cubicBezTo>
                <a:cubicBezTo>
                  <a:pt x="4133911" y="16316"/>
                  <a:pt x="4380914" y="-221"/>
                  <a:pt x="4528822" y="0"/>
                </a:cubicBezTo>
                <a:cubicBezTo>
                  <a:pt x="4676730" y="221"/>
                  <a:pt x="5123146" y="-26830"/>
                  <a:pt x="5297104" y="0"/>
                </a:cubicBezTo>
                <a:cubicBezTo>
                  <a:pt x="5471062" y="26830"/>
                  <a:pt x="5635268" y="-9687"/>
                  <a:pt x="5782335" y="0"/>
                </a:cubicBezTo>
                <a:cubicBezTo>
                  <a:pt x="5929402" y="9687"/>
                  <a:pt x="6170312" y="-9818"/>
                  <a:pt x="6550617" y="0"/>
                </a:cubicBezTo>
                <a:cubicBezTo>
                  <a:pt x="6930922" y="9818"/>
                  <a:pt x="7026157" y="-1200"/>
                  <a:pt x="7224549" y="0"/>
                </a:cubicBezTo>
                <a:cubicBezTo>
                  <a:pt x="7422941" y="1200"/>
                  <a:pt x="7663579" y="14362"/>
                  <a:pt x="7898481" y="0"/>
                </a:cubicBezTo>
                <a:cubicBezTo>
                  <a:pt x="8133383" y="-14362"/>
                  <a:pt x="8263612" y="17039"/>
                  <a:pt x="8383711" y="0"/>
                </a:cubicBezTo>
                <a:cubicBezTo>
                  <a:pt x="8503810" y="-17039"/>
                  <a:pt x="9193280" y="-14788"/>
                  <a:pt x="9435045" y="0"/>
                </a:cubicBezTo>
                <a:cubicBezTo>
                  <a:pt x="9459354" y="149337"/>
                  <a:pt x="9447623" y="403290"/>
                  <a:pt x="9435045" y="606256"/>
                </a:cubicBezTo>
                <a:cubicBezTo>
                  <a:pt x="9422467" y="809222"/>
                  <a:pt x="9451971" y="940861"/>
                  <a:pt x="9435045" y="1263034"/>
                </a:cubicBezTo>
                <a:cubicBezTo>
                  <a:pt x="9258840" y="1237564"/>
                  <a:pt x="8980116" y="1237854"/>
                  <a:pt x="8855464" y="1263034"/>
                </a:cubicBezTo>
                <a:cubicBezTo>
                  <a:pt x="8730812" y="1288214"/>
                  <a:pt x="8603030" y="1272021"/>
                  <a:pt x="8464583" y="1263034"/>
                </a:cubicBezTo>
                <a:cubicBezTo>
                  <a:pt x="8326136" y="1254047"/>
                  <a:pt x="8224839" y="1245835"/>
                  <a:pt x="8073703" y="1263034"/>
                </a:cubicBezTo>
                <a:cubicBezTo>
                  <a:pt x="7922567" y="1280233"/>
                  <a:pt x="7781968" y="1271896"/>
                  <a:pt x="7682822" y="1263034"/>
                </a:cubicBezTo>
                <a:cubicBezTo>
                  <a:pt x="7583676" y="1254172"/>
                  <a:pt x="7324893" y="1294381"/>
                  <a:pt x="7008891" y="1263034"/>
                </a:cubicBezTo>
                <a:cubicBezTo>
                  <a:pt x="6692889" y="1231687"/>
                  <a:pt x="6570519" y="1256874"/>
                  <a:pt x="6334959" y="1263034"/>
                </a:cubicBezTo>
                <a:cubicBezTo>
                  <a:pt x="6099399" y="1269194"/>
                  <a:pt x="5902914" y="1241168"/>
                  <a:pt x="5661027" y="1263034"/>
                </a:cubicBezTo>
                <a:cubicBezTo>
                  <a:pt x="5419140" y="1284900"/>
                  <a:pt x="5045339" y="1304004"/>
                  <a:pt x="4798394" y="1263034"/>
                </a:cubicBezTo>
                <a:cubicBezTo>
                  <a:pt x="4551449" y="1222064"/>
                  <a:pt x="4534806" y="1280410"/>
                  <a:pt x="4313163" y="1263034"/>
                </a:cubicBezTo>
                <a:cubicBezTo>
                  <a:pt x="4091520" y="1245658"/>
                  <a:pt x="3833318" y="1278853"/>
                  <a:pt x="3639232" y="1263034"/>
                </a:cubicBezTo>
                <a:cubicBezTo>
                  <a:pt x="3445146" y="1247215"/>
                  <a:pt x="3371660" y="1276942"/>
                  <a:pt x="3154001" y="1263034"/>
                </a:cubicBezTo>
                <a:cubicBezTo>
                  <a:pt x="2936342" y="1249126"/>
                  <a:pt x="2885758" y="1244660"/>
                  <a:pt x="2763120" y="1263034"/>
                </a:cubicBezTo>
                <a:cubicBezTo>
                  <a:pt x="2640482" y="1281408"/>
                  <a:pt x="2294100" y="1238672"/>
                  <a:pt x="1994838" y="1263034"/>
                </a:cubicBezTo>
                <a:cubicBezTo>
                  <a:pt x="1695576" y="1287396"/>
                  <a:pt x="1535513" y="1235280"/>
                  <a:pt x="1320906" y="1263034"/>
                </a:cubicBezTo>
                <a:cubicBezTo>
                  <a:pt x="1106299" y="1290788"/>
                  <a:pt x="313086" y="1308978"/>
                  <a:pt x="0" y="1263034"/>
                </a:cubicBezTo>
                <a:cubicBezTo>
                  <a:pt x="12631" y="1098080"/>
                  <a:pt x="12311" y="782427"/>
                  <a:pt x="0" y="656778"/>
                </a:cubicBezTo>
                <a:cubicBezTo>
                  <a:pt x="-12311" y="531129"/>
                  <a:pt x="18375" y="162430"/>
                  <a:pt x="0" y="0"/>
                </a:cubicBezTo>
                <a:close/>
              </a:path>
              <a:path w="9435045" h="1263034" stroke="0" extrusionOk="0">
                <a:moveTo>
                  <a:pt x="0" y="0"/>
                </a:moveTo>
                <a:cubicBezTo>
                  <a:pt x="160966" y="2141"/>
                  <a:pt x="448636" y="-27698"/>
                  <a:pt x="579581" y="0"/>
                </a:cubicBezTo>
                <a:cubicBezTo>
                  <a:pt x="710526" y="27698"/>
                  <a:pt x="1040838" y="8664"/>
                  <a:pt x="1253513" y="0"/>
                </a:cubicBezTo>
                <a:cubicBezTo>
                  <a:pt x="1466188" y="-8664"/>
                  <a:pt x="1648714" y="18210"/>
                  <a:pt x="1927445" y="0"/>
                </a:cubicBezTo>
                <a:cubicBezTo>
                  <a:pt x="2206176" y="-18210"/>
                  <a:pt x="2279913" y="-28931"/>
                  <a:pt x="2601377" y="0"/>
                </a:cubicBezTo>
                <a:cubicBezTo>
                  <a:pt x="2922841" y="28931"/>
                  <a:pt x="2958869" y="-12356"/>
                  <a:pt x="3275308" y="0"/>
                </a:cubicBezTo>
                <a:cubicBezTo>
                  <a:pt x="3591747" y="12356"/>
                  <a:pt x="3575907" y="16855"/>
                  <a:pt x="3666189" y="0"/>
                </a:cubicBezTo>
                <a:cubicBezTo>
                  <a:pt x="3756471" y="-16855"/>
                  <a:pt x="4158189" y="26254"/>
                  <a:pt x="4528822" y="0"/>
                </a:cubicBezTo>
                <a:cubicBezTo>
                  <a:pt x="4899455" y="-26254"/>
                  <a:pt x="4773872" y="21522"/>
                  <a:pt x="5014052" y="0"/>
                </a:cubicBezTo>
                <a:cubicBezTo>
                  <a:pt x="5254232" y="-21522"/>
                  <a:pt x="5328415" y="13471"/>
                  <a:pt x="5593634" y="0"/>
                </a:cubicBezTo>
                <a:cubicBezTo>
                  <a:pt x="5858853" y="-13471"/>
                  <a:pt x="5995797" y="14712"/>
                  <a:pt x="6267566" y="0"/>
                </a:cubicBezTo>
                <a:cubicBezTo>
                  <a:pt x="6539335" y="-14712"/>
                  <a:pt x="6485983" y="-11940"/>
                  <a:pt x="6658446" y="0"/>
                </a:cubicBezTo>
                <a:cubicBezTo>
                  <a:pt x="6830909" y="11940"/>
                  <a:pt x="6987646" y="-947"/>
                  <a:pt x="7238027" y="0"/>
                </a:cubicBezTo>
                <a:cubicBezTo>
                  <a:pt x="7488408" y="947"/>
                  <a:pt x="7679583" y="-16016"/>
                  <a:pt x="8006310" y="0"/>
                </a:cubicBezTo>
                <a:cubicBezTo>
                  <a:pt x="8333037" y="16016"/>
                  <a:pt x="8448330" y="-17500"/>
                  <a:pt x="8774592" y="0"/>
                </a:cubicBezTo>
                <a:cubicBezTo>
                  <a:pt x="9100854" y="17500"/>
                  <a:pt x="9174683" y="-3044"/>
                  <a:pt x="9435045" y="0"/>
                </a:cubicBezTo>
                <a:cubicBezTo>
                  <a:pt x="9450693" y="169027"/>
                  <a:pt x="9438550" y="330501"/>
                  <a:pt x="9435045" y="644147"/>
                </a:cubicBezTo>
                <a:cubicBezTo>
                  <a:pt x="9431540" y="957793"/>
                  <a:pt x="9404400" y="1059097"/>
                  <a:pt x="9435045" y="1263034"/>
                </a:cubicBezTo>
                <a:cubicBezTo>
                  <a:pt x="9185903" y="1230071"/>
                  <a:pt x="8960301" y="1253006"/>
                  <a:pt x="8666763" y="1263034"/>
                </a:cubicBezTo>
                <a:cubicBezTo>
                  <a:pt x="8373225" y="1273062"/>
                  <a:pt x="8197248" y="1229338"/>
                  <a:pt x="7898481" y="1263034"/>
                </a:cubicBezTo>
                <a:cubicBezTo>
                  <a:pt x="7599714" y="1296730"/>
                  <a:pt x="7544555" y="1294361"/>
                  <a:pt x="7224549" y="1263034"/>
                </a:cubicBezTo>
                <a:cubicBezTo>
                  <a:pt x="6904543" y="1231707"/>
                  <a:pt x="6660768" y="1276418"/>
                  <a:pt x="6456267" y="1263034"/>
                </a:cubicBezTo>
                <a:cubicBezTo>
                  <a:pt x="6251766" y="1249650"/>
                  <a:pt x="6029734" y="1232474"/>
                  <a:pt x="5782335" y="1263034"/>
                </a:cubicBezTo>
                <a:cubicBezTo>
                  <a:pt x="5534936" y="1293594"/>
                  <a:pt x="5548995" y="1243702"/>
                  <a:pt x="5391454" y="1263034"/>
                </a:cubicBezTo>
                <a:cubicBezTo>
                  <a:pt x="5233913" y="1282366"/>
                  <a:pt x="4957406" y="1291617"/>
                  <a:pt x="4811873" y="1263034"/>
                </a:cubicBezTo>
                <a:cubicBezTo>
                  <a:pt x="4666340" y="1234451"/>
                  <a:pt x="4352057" y="1237276"/>
                  <a:pt x="4043591" y="1263034"/>
                </a:cubicBezTo>
                <a:cubicBezTo>
                  <a:pt x="3735125" y="1288792"/>
                  <a:pt x="3504795" y="1235237"/>
                  <a:pt x="3369659" y="1263034"/>
                </a:cubicBezTo>
                <a:cubicBezTo>
                  <a:pt x="3234523" y="1290831"/>
                  <a:pt x="2930146" y="1265216"/>
                  <a:pt x="2601377" y="1263034"/>
                </a:cubicBezTo>
                <a:cubicBezTo>
                  <a:pt x="2272608" y="1260852"/>
                  <a:pt x="2148107" y="1241648"/>
                  <a:pt x="2021795" y="1263034"/>
                </a:cubicBezTo>
                <a:cubicBezTo>
                  <a:pt x="1895483" y="1284420"/>
                  <a:pt x="1782701" y="1259574"/>
                  <a:pt x="1630915" y="1263034"/>
                </a:cubicBezTo>
                <a:cubicBezTo>
                  <a:pt x="1479129" y="1266494"/>
                  <a:pt x="1115085" y="1268992"/>
                  <a:pt x="956983" y="1263034"/>
                </a:cubicBezTo>
                <a:cubicBezTo>
                  <a:pt x="798881" y="1257076"/>
                  <a:pt x="288926" y="1266875"/>
                  <a:pt x="0" y="1263034"/>
                </a:cubicBezTo>
                <a:cubicBezTo>
                  <a:pt x="7483" y="1126171"/>
                  <a:pt x="-26394" y="887018"/>
                  <a:pt x="0" y="644147"/>
                </a:cubicBezTo>
                <a:cubicBezTo>
                  <a:pt x="26394" y="401276"/>
                  <a:pt x="28743" y="145815"/>
                  <a:pt x="0" y="0"/>
                </a:cubicBezTo>
                <a:close/>
              </a:path>
            </a:pathLst>
          </a:custGeom>
          <a:ln w="76200">
            <a:noFill/>
            <a:extLst>
              <a:ext uri="{C807C97D-BFC1-408E-A445-0C87EB9F89A2}">
                <ask:lineSketchStyleProps xmlns:ask="http://schemas.microsoft.com/office/drawing/2018/sketchyshapes" sd="211523675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Euclid Circular B" panose="020B0504000000000000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fi-FI" sz="4200" b="1" dirty="0"/>
              <a:t>Hyvän puna-apilan </a:t>
            </a:r>
          </a:p>
          <a:p>
            <a:pPr algn="ctr"/>
            <a:r>
              <a:rPr lang="fi-FI" sz="4200" b="1" dirty="0"/>
              <a:t>siemensadon edellytykset</a:t>
            </a: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EDCA0F3B-4E2F-2767-9C4F-15725CE4EEAD}"/>
              </a:ext>
            </a:extLst>
          </p:cNvPr>
          <p:cNvSpPr txBox="1"/>
          <p:nvPr/>
        </p:nvSpPr>
        <p:spPr>
          <a:xfrm>
            <a:off x="493904" y="5790784"/>
            <a:ext cx="5568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 dirty="0">
                <a:latin typeface="Euclid Circular B" panose="020B0504000000000000"/>
              </a:rPr>
              <a:t>Lähde: </a:t>
            </a:r>
            <a:r>
              <a:rPr lang="fi-FI" sz="1600" dirty="0">
                <a:latin typeface="Euclid Circular B" panose="020B0504000000000000"/>
              </a:rPr>
              <a:t>Luonnonvarakeskus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DA89FFBF-C66F-211D-D717-B7625AE5CD92}"/>
              </a:ext>
            </a:extLst>
          </p:cNvPr>
          <p:cNvSpPr/>
          <p:nvPr/>
        </p:nvSpPr>
        <p:spPr>
          <a:xfrm>
            <a:off x="0" y="6146800"/>
            <a:ext cx="12192000" cy="71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dirty="0"/>
              <a:t>Lähde: 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B764D6C8-984E-1371-4541-EC6A9036BF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533" y="6139789"/>
            <a:ext cx="6519820" cy="694676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B4294E65-FA3D-5306-7B80-4ECF323536EA}"/>
              </a:ext>
            </a:extLst>
          </p:cNvPr>
          <p:cNvSpPr txBox="1"/>
          <p:nvPr/>
        </p:nvSpPr>
        <p:spPr>
          <a:xfrm>
            <a:off x="185738" y="6276216"/>
            <a:ext cx="416441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700" b="1" dirty="0">
                <a:latin typeface="Euclid Circular B" panose="020B0504000000000000"/>
              </a:rPr>
              <a:t>Luonnon monimuotoisuus maatilalla -hanke</a:t>
            </a:r>
          </a:p>
        </p:txBody>
      </p:sp>
    </p:spTree>
    <p:extLst>
      <p:ext uri="{BB962C8B-B14F-4D97-AF65-F5344CB8AC3E}">
        <p14:creationId xmlns:p14="http://schemas.microsoft.com/office/powerpoint/2010/main" val="3855400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B36B40-F762-9898-363F-70D46678E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isällön paikkamerkki 6" descr="Kuva, joka sisältää kohteen marja, hedelmä, kukka, mansikka&#10;&#10;Tekoälyllä luotu sisältö voi olla virheellistä.">
            <a:extLst>
              <a:ext uri="{FF2B5EF4-FFF2-40B4-BE49-F238E27FC236}">
                <a16:creationId xmlns:a16="http://schemas.microsoft.com/office/drawing/2014/main" id="{6E8E5A36-8D2D-13DF-C91F-87F03A36149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3598" flipH="1">
            <a:off x="8426702" y="-533787"/>
            <a:ext cx="5229028" cy="7846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CA0284A2-7106-F223-5F6B-661779F9F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497" y="1439916"/>
            <a:ext cx="8078770" cy="4689422"/>
          </a:xfrm>
          <a:custGeom>
            <a:avLst/>
            <a:gdLst>
              <a:gd name="csX0" fmla="*/ 0 w 8078770"/>
              <a:gd name="csY0" fmla="*/ 0 h 4689422"/>
              <a:gd name="csX1" fmla="*/ 430868 w 8078770"/>
              <a:gd name="csY1" fmla="*/ 0 h 4689422"/>
              <a:gd name="csX2" fmla="*/ 942523 w 8078770"/>
              <a:gd name="csY2" fmla="*/ 0 h 4689422"/>
              <a:gd name="csX3" fmla="*/ 1696542 w 8078770"/>
              <a:gd name="csY3" fmla="*/ 0 h 4689422"/>
              <a:gd name="csX4" fmla="*/ 2127409 w 8078770"/>
              <a:gd name="csY4" fmla="*/ 0 h 4689422"/>
              <a:gd name="csX5" fmla="*/ 2639065 w 8078770"/>
              <a:gd name="csY5" fmla="*/ 0 h 4689422"/>
              <a:gd name="csX6" fmla="*/ 3393083 w 8078770"/>
              <a:gd name="csY6" fmla="*/ 0 h 4689422"/>
              <a:gd name="csX7" fmla="*/ 3904739 w 8078770"/>
              <a:gd name="csY7" fmla="*/ 0 h 4689422"/>
              <a:gd name="csX8" fmla="*/ 4739545 w 8078770"/>
              <a:gd name="csY8" fmla="*/ 0 h 4689422"/>
              <a:gd name="csX9" fmla="*/ 5493564 w 8078770"/>
              <a:gd name="csY9" fmla="*/ 0 h 4689422"/>
              <a:gd name="csX10" fmla="*/ 6247582 w 8078770"/>
              <a:gd name="csY10" fmla="*/ 0 h 4689422"/>
              <a:gd name="csX11" fmla="*/ 6840025 w 8078770"/>
              <a:gd name="csY11" fmla="*/ 0 h 4689422"/>
              <a:gd name="csX12" fmla="*/ 8078770 w 8078770"/>
              <a:gd name="csY12" fmla="*/ 0 h 4689422"/>
              <a:gd name="csX13" fmla="*/ 8078770 w 8078770"/>
              <a:gd name="csY13" fmla="*/ 716812 h 4689422"/>
              <a:gd name="csX14" fmla="*/ 8078770 w 8078770"/>
              <a:gd name="csY14" fmla="*/ 1386729 h 4689422"/>
              <a:gd name="csX15" fmla="*/ 8078770 w 8078770"/>
              <a:gd name="csY15" fmla="*/ 1915964 h 4689422"/>
              <a:gd name="csX16" fmla="*/ 8078770 w 8078770"/>
              <a:gd name="csY16" fmla="*/ 2538987 h 4689422"/>
              <a:gd name="csX17" fmla="*/ 8078770 w 8078770"/>
              <a:gd name="csY17" fmla="*/ 3208904 h 4689422"/>
              <a:gd name="csX18" fmla="*/ 8078770 w 8078770"/>
              <a:gd name="csY18" fmla="*/ 3972610 h 4689422"/>
              <a:gd name="csX19" fmla="*/ 8078770 w 8078770"/>
              <a:gd name="csY19" fmla="*/ 4689422 h 4689422"/>
              <a:gd name="csX20" fmla="*/ 7486327 w 8078770"/>
              <a:gd name="csY20" fmla="*/ 4689422 h 4689422"/>
              <a:gd name="csX21" fmla="*/ 7055459 w 8078770"/>
              <a:gd name="csY21" fmla="*/ 4689422 h 4689422"/>
              <a:gd name="csX22" fmla="*/ 6220653 w 8078770"/>
              <a:gd name="csY22" fmla="*/ 4689422 h 4689422"/>
              <a:gd name="csX23" fmla="*/ 5789785 w 8078770"/>
              <a:gd name="csY23" fmla="*/ 4689422 h 4689422"/>
              <a:gd name="csX24" fmla="*/ 5358917 w 8078770"/>
              <a:gd name="csY24" fmla="*/ 4689422 h 4689422"/>
              <a:gd name="csX25" fmla="*/ 4524111 w 8078770"/>
              <a:gd name="csY25" fmla="*/ 4689422 h 4689422"/>
              <a:gd name="csX26" fmla="*/ 4093243 w 8078770"/>
              <a:gd name="csY26" fmla="*/ 4689422 h 4689422"/>
              <a:gd name="csX27" fmla="*/ 3420013 w 8078770"/>
              <a:gd name="csY27" fmla="*/ 4689422 h 4689422"/>
              <a:gd name="csX28" fmla="*/ 2908357 w 8078770"/>
              <a:gd name="csY28" fmla="*/ 4689422 h 4689422"/>
              <a:gd name="csX29" fmla="*/ 2154339 w 8078770"/>
              <a:gd name="csY29" fmla="*/ 4689422 h 4689422"/>
              <a:gd name="csX30" fmla="*/ 1723471 w 8078770"/>
              <a:gd name="csY30" fmla="*/ 4689422 h 4689422"/>
              <a:gd name="csX31" fmla="*/ 1292603 w 8078770"/>
              <a:gd name="csY31" fmla="*/ 4689422 h 4689422"/>
              <a:gd name="csX32" fmla="*/ 861735 w 8078770"/>
              <a:gd name="csY32" fmla="*/ 4689422 h 4689422"/>
              <a:gd name="csX33" fmla="*/ 0 w 8078770"/>
              <a:gd name="csY33" fmla="*/ 4689422 h 4689422"/>
              <a:gd name="csX34" fmla="*/ 0 w 8078770"/>
              <a:gd name="csY34" fmla="*/ 3972610 h 4689422"/>
              <a:gd name="csX35" fmla="*/ 0 w 8078770"/>
              <a:gd name="csY35" fmla="*/ 3302693 h 4689422"/>
              <a:gd name="csX36" fmla="*/ 0 w 8078770"/>
              <a:gd name="csY36" fmla="*/ 2726564 h 4689422"/>
              <a:gd name="csX37" fmla="*/ 0 w 8078770"/>
              <a:gd name="csY37" fmla="*/ 1962858 h 4689422"/>
              <a:gd name="csX38" fmla="*/ 0 w 8078770"/>
              <a:gd name="csY38" fmla="*/ 1199152 h 4689422"/>
              <a:gd name="csX39" fmla="*/ 0 w 8078770"/>
              <a:gd name="csY39" fmla="*/ 623023 h 4689422"/>
              <a:gd name="csX40" fmla="*/ 0 w 8078770"/>
              <a:gd name="csY40" fmla="*/ 0 h 46894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</a:cxnLst>
            <a:rect l="l" t="t" r="r" b="b"/>
            <a:pathLst>
              <a:path w="8078770" h="4689422" fill="none" extrusionOk="0">
                <a:moveTo>
                  <a:pt x="0" y="0"/>
                </a:moveTo>
                <a:cubicBezTo>
                  <a:pt x="213091" y="-220"/>
                  <a:pt x="238926" y="13724"/>
                  <a:pt x="430868" y="0"/>
                </a:cubicBezTo>
                <a:cubicBezTo>
                  <a:pt x="622810" y="-13724"/>
                  <a:pt x="724433" y="24245"/>
                  <a:pt x="942523" y="0"/>
                </a:cubicBezTo>
                <a:cubicBezTo>
                  <a:pt x="1160614" y="-24245"/>
                  <a:pt x="1422131" y="-32078"/>
                  <a:pt x="1696542" y="0"/>
                </a:cubicBezTo>
                <a:cubicBezTo>
                  <a:pt x="1970953" y="32078"/>
                  <a:pt x="1913459" y="7367"/>
                  <a:pt x="2127409" y="0"/>
                </a:cubicBezTo>
                <a:cubicBezTo>
                  <a:pt x="2341359" y="-7367"/>
                  <a:pt x="2429590" y="-9266"/>
                  <a:pt x="2639065" y="0"/>
                </a:cubicBezTo>
                <a:cubicBezTo>
                  <a:pt x="2848540" y="9266"/>
                  <a:pt x="3091724" y="-304"/>
                  <a:pt x="3393083" y="0"/>
                </a:cubicBezTo>
                <a:cubicBezTo>
                  <a:pt x="3694442" y="304"/>
                  <a:pt x="3664034" y="-11635"/>
                  <a:pt x="3904739" y="0"/>
                </a:cubicBezTo>
                <a:cubicBezTo>
                  <a:pt x="4145444" y="11635"/>
                  <a:pt x="4405437" y="-22327"/>
                  <a:pt x="4739545" y="0"/>
                </a:cubicBezTo>
                <a:cubicBezTo>
                  <a:pt x="5073653" y="22327"/>
                  <a:pt x="5196267" y="-6390"/>
                  <a:pt x="5493564" y="0"/>
                </a:cubicBezTo>
                <a:cubicBezTo>
                  <a:pt x="5790861" y="6390"/>
                  <a:pt x="6015884" y="23970"/>
                  <a:pt x="6247582" y="0"/>
                </a:cubicBezTo>
                <a:cubicBezTo>
                  <a:pt x="6479280" y="-23970"/>
                  <a:pt x="6594859" y="5969"/>
                  <a:pt x="6840025" y="0"/>
                </a:cubicBezTo>
                <a:cubicBezTo>
                  <a:pt x="7085191" y="-5969"/>
                  <a:pt x="7666485" y="42364"/>
                  <a:pt x="8078770" y="0"/>
                </a:cubicBezTo>
                <a:cubicBezTo>
                  <a:pt x="8091138" y="178836"/>
                  <a:pt x="8053006" y="370674"/>
                  <a:pt x="8078770" y="716812"/>
                </a:cubicBezTo>
                <a:cubicBezTo>
                  <a:pt x="8104534" y="1062950"/>
                  <a:pt x="8073234" y="1237554"/>
                  <a:pt x="8078770" y="1386729"/>
                </a:cubicBezTo>
                <a:cubicBezTo>
                  <a:pt x="8084306" y="1535904"/>
                  <a:pt x="8074584" y="1696703"/>
                  <a:pt x="8078770" y="1915964"/>
                </a:cubicBezTo>
                <a:cubicBezTo>
                  <a:pt x="8082956" y="2135226"/>
                  <a:pt x="8078411" y="2331779"/>
                  <a:pt x="8078770" y="2538987"/>
                </a:cubicBezTo>
                <a:cubicBezTo>
                  <a:pt x="8079129" y="2746195"/>
                  <a:pt x="8086456" y="3008349"/>
                  <a:pt x="8078770" y="3208904"/>
                </a:cubicBezTo>
                <a:cubicBezTo>
                  <a:pt x="8071084" y="3409459"/>
                  <a:pt x="8115175" y="3598597"/>
                  <a:pt x="8078770" y="3972610"/>
                </a:cubicBezTo>
                <a:cubicBezTo>
                  <a:pt x="8042365" y="4346623"/>
                  <a:pt x="8073011" y="4519047"/>
                  <a:pt x="8078770" y="4689422"/>
                </a:cubicBezTo>
                <a:cubicBezTo>
                  <a:pt x="7932907" y="4710121"/>
                  <a:pt x="7729939" y="4661131"/>
                  <a:pt x="7486327" y="4689422"/>
                </a:cubicBezTo>
                <a:cubicBezTo>
                  <a:pt x="7242715" y="4717713"/>
                  <a:pt x="7254602" y="4687092"/>
                  <a:pt x="7055459" y="4689422"/>
                </a:cubicBezTo>
                <a:cubicBezTo>
                  <a:pt x="6856316" y="4691752"/>
                  <a:pt x="6495815" y="4713885"/>
                  <a:pt x="6220653" y="4689422"/>
                </a:cubicBezTo>
                <a:cubicBezTo>
                  <a:pt x="5945491" y="4664959"/>
                  <a:pt x="5947348" y="4705090"/>
                  <a:pt x="5789785" y="4689422"/>
                </a:cubicBezTo>
                <a:cubicBezTo>
                  <a:pt x="5632222" y="4673754"/>
                  <a:pt x="5462658" y="4685133"/>
                  <a:pt x="5358917" y="4689422"/>
                </a:cubicBezTo>
                <a:cubicBezTo>
                  <a:pt x="5255176" y="4693711"/>
                  <a:pt x="4758624" y="4655905"/>
                  <a:pt x="4524111" y="4689422"/>
                </a:cubicBezTo>
                <a:cubicBezTo>
                  <a:pt x="4289598" y="4722939"/>
                  <a:pt x="4185782" y="4690908"/>
                  <a:pt x="4093243" y="4689422"/>
                </a:cubicBezTo>
                <a:cubicBezTo>
                  <a:pt x="4000704" y="4687936"/>
                  <a:pt x="3643735" y="4698488"/>
                  <a:pt x="3420013" y="4689422"/>
                </a:cubicBezTo>
                <a:cubicBezTo>
                  <a:pt x="3196291" y="4680357"/>
                  <a:pt x="3107036" y="4689080"/>
                  <a:pt x="2908357" y="4689422"/>
                </a:cubicBezTo>
                <a:cubicBezTo>
                  <a:pt x="2709678" y="4689764"/>
                  <a:pt x="2328991" y="4688366"/>
                  <a:pt x="2154339" y="4689422"/>
                </a:cubicBezTo>
                <a:cubicBezTo>
                  <a:pt x="1979687" y="4690478"/>
                  <a:pt x="1824871" y="4688103"/>
                  <a:pt x="1723471" y="4689422"/>
                </a:cubicBezTo>
                <a:cubicBezTo>
                  <a:pt x="1622071" y="4690741"/>
                  <a:pt x="1460049" y="4692348"/>
                  <a:pt x="1292603" y="4689422"/>
                </a:cubicBezTo>
                <a:cubicBezTo>
                  <a:pt x="1125157" y="4686496"/>
                  <a:pt x="1056359" y="4695949"/>
                  <a:pt x="861735" y="4689422"/>
                </a:cubicBezTo>
                <a:cubicBezTo>
                  <a:pt x="667111" y="4682895"/>
                  <a:pt x="386328" y="4649317"/>
                  <a:pt x="0" y="4689422"/>
                </a:cubicBezTo>
                <a:cubicBezTo>
                  <a:pt x="13669" y="4510608"/>
                  <a:pt x="8651" y="4267537"/>
                  <a:pt x="0" y="3972610"/>
                </a:cubicBezTo>
                <a:cubicBezTo>
                  <a:pt x="-8651" y="3677683"/>
                  <a:pt x="21360" y="3634160"/>
                  <a:pt x="0" y="3302693"/>
                </a:cubicBezTo>
                <a:cubicBezTo>
                  <a:pt x="-21360" y="2971226"/>
                  <a:pt x="-13285" y="2971367"/>
                  <a:pt x="0" y="2726564"/>
                </a:cubicBezTo>
                <a:cubicBezTo>
                  <a:pt x="13285" y="2481761"/>
                  <a:pt x="-33764" y="2124388"/>
                  <a:pt x="0" y="1962858"/>
                </a:cubicBezTo>
                <a:cubicBezTo>
                  <a:pt x="33764" y="1801328"/>
                  <a:pt x="32350" y="1426133"/>
                  <a:pt x="0" y="1199152"/>
                </a:cubicBezTo>
                <a:cubicBezTo>
                  <a:pt x="-32350" y="972171"/>
                  <a:pt x="-5730" y="837921"/>
                  <a:pt x="0" y="623023"/>
                </a:cubicBezTo>
                <a:cubicBezTo>
                  <a:pt x="5730" y="408125"/>
                  <a:pt x="-24528" y="217213"/>
                  <a:pt x="0" y="0"/>
                </a:cubicBezTo>
                <a:close/>
              </a:path>
              <a:path w="8078770" h="4689422" stroke="0" extrusionOk="0">
                <a:moveTo>
                  <a:pt x="0" y="0"/>
                </a:moveTo>
                <a:cubicBezTo>
                  <a:pt x="123123" y="-6595"/>
                  <a:pt x="321577" y="20886"/>
                  <a:pt x="592443" y="0"/>
                </a:cubicBezTo>
                <a:cubicBezTo>
                  <a:pt x="863309" y="-20886"/>
                  <a:pt x="926688" y="8093"/>
                  <a:pt x="1104099" y="0"/>
                </a:cubicBezTo>
                <a:cubicBezTo>
                  <a:pt x="1281510" y="-8093"/>
                  <a:pt x="1340596" y="20405"/>
                  <a:pt x="1534966" y="0"/>
                </a:cubicBezTo>
                <a:cubicBezTo>
                  <a:pt x="1729336" y="-20405"/>
                  <a:pt x="1925009" y="-317"/>
                  <a:pt x="2046622" y="0"/>
                </a:cubicBezTo>
                <a:cubicBezTo>
                  <a:pt x="2168235" y="317"/>
                  <a:pt x="2531253" y="32192"/>
                  <a:pt x="2719853" y="0"/>
                </a:cubicBezTo>
                <a:cubicBezTo>
                  <a:pt x="2908453" y="-32192"/>
                  <a:pt x="3224727" y="33390"/>
                  <a:pt x="3554659" y="0"/>
                </a:cubicBezTo>
                <a:cubicBezTo>
                  <a:pt x="3884591" y="-33390"/>
                  <a:pt x="4027679" y="-5553"/>
                  <a:pt x="4227890" y="0"/>
                </a:cubicBezTo>
                <a:cubicBezTo>
                  <a:pt x="4428101" y="5553"/>
                  <a:pt x="4662940" y="-7855"/>
                  <a:pt x="4901120" y="0"/>
                </a:cubicBezTo>
                <a:cubicBezTo>
                  <a:pt x="5139300" y="7855"/>
                  <a:pt x="5248154" y="-7066"/>
                  <a:pt x="5412776" y="0"/>
                </a:cubicBezTo>
                <a:cubicBezTo>
                  <a:pt x="5577398" y="7066"/>
                  <a:pt x="5682891" y="18645"/>
                  <a:pt x="5924431" y="0"/>
                </a:cubicBezTo>
                <a:cubicBezTo>
                  <a:pt x="6165971" y="-18645"/>
                  <a:pt x="6534105" y="5928"/>
                  <a:pt x="6759238" y="0"/>
                </a:cubicBezTo>
                <a:cubicBezTo>
                  <a:pt x="6984371" y="-5928"/>
                  <a:pt x="7697480" y="-54349"/>
                  <a:pt x="8078770" y="0"/>
                </a:cubicBezTo>
                <a:cubicBezTo>
                  <a:pt x="8097742" y="251561"/>
                  <a:pt x="8054717" y="362477"/>
                  <a:pt x="8078770" y="623023"/>
                </a:cubicBezTo>
                <a:cubicBezTo>
                  <a:pt x="8102823" y="883569"/>
                  <a:pt x="8103060" y="1008482"/>
                  <a:pt x="8078770" y="1246046"/>
                </a:cubicBezTo>
                <a:cubicBezTo>
                  <a:pt x="8054480" y="1483610"/>
                  <a:pt x="8097493" y="1684551"/>
                  <a:pt x="8078770" y="1915964"/>
                </a:cubicBezTo>
                <a:cubicBezTo>
                  <a:pt x="8060047" y="2147377"/>
                  <a:pt x="8076736" y="2397706"/>
                  <a:pt x="8078770" y="2538987"/>
                </a:cubicBezTo>
                <a:cubicBezTo>
                  <a:pt x="8080804" y="2680268"/>
                  <a:pt x="8068961" y="3105217"/>
                  <a:pt x="8078770" y="3255799"/>
                </a:cubicBezTo>
                <a:cubicBezTo>
                  <a:pt x="8088579" y="3406381"/>
                  <a:pt x="8073233" y="3600243"/>
                  <a:pt x="8078770" y="3831928"/>
                </a:cubicBezTo>
                <a:cubicBezTo>
                  <a:pt x="8084307" y="4063613"/>
                  <a:pt x="8111325" y="4463654"/>
                  <a:pt x="8078770" y="4689422"/>
                </a:cubicBezTo>
                <a:cubicBezTo>
                  <a:pt x="7829137" y="4679818"/>
                  <a:pt x="7600037" y="4682175"/>
                  <a:pt x="7405539" y="4689422"/>
                </a:cubicBezTo>
                <a:cubicBezTo>
                  <a:pt x="7211041" y="4696669"/>
                  <a:pt x="6983556" y="4678305"/>
                  <a:pt x="6813096" y="4689422"/>
                </a:cubicBezTo>
                <a:cubicBezTo>
                  <a:pt x="6642636" y="4700539"/>
                  <a:pt x="6366137" y="4692507"/>
                  <a:pt x="5978290" y="4689422"/>
                </a:cubicBezTo>
                <a:cubicBezTo>
                  <a:pt x="5590443" y="4686337"/>
                  <a:pt x="5460664" y="4678688"/>
                  <a:pt x="5143484" y="4689422"/>
                </a:cubicBezTo>
                <a:cubicBezTo>
                  <a:pt x="4826304" y="4700156"/>
                  <a:pt x="4620910" y="4677712"/>
                  <a:pt x="4470253" y="4689422"/>
                </a:cubicBezTo>
                <a:cubicBezTo>
                  <a:pt x="4319596" y="4701132"/>
                  <a:pt x="4022020" y="4686876"/>
                  <a:pt x="3635446" y="4689422"/>
                </a:cubicBezTo>
                <a:cubicBezTo>
                  <a:pt x="3248872" y="4691968"/>
                  <a:pt x="3107634" y="4689358"/>
                  <a:pt x="2881428" y="4689422"/>
                </a:cubicBezTo>
                <a:cubicBezTo>
                  <a:pt x="2655222" y="4689486"/>
                  <a:pt x="2496320" y="4680147"/>
                  <a:pt x="2127409" y="4689422"/>
                </a:cubicBezTo>
                <a:cubicBezTo>
                  <a:pt x="1758498" y="4698697"/>
                  <a:pt x="1764490" y="4676040"/>
                  <a:pt x="1534966" y="4689422"/>
                </a:cubicBezTo>
                <a:cubicBezTo>
                  <a:pt x="1305442" y="4702804"/>
                  <a:pt x="974768" y="4688988"/>
                  <a:pt x="780948" y="4689422"/>
                </a:cubicBezTo>
                <a:cubicBezTo>
                  <a:pt x="587128" y="4689856"/>
                  <a:pt x="184360" y="4723893"/>
                  <a:pt x="0" y="4689422"/>
                </a:cubicBezTo>
                <a:cubicBezTo>
                  <a:pt x="6474" y="4368581"/>
                  <a:pt x="-26370" y="4137379"/>
                  <a:pt x="0" y="3972610"/>
                </a:cubicBezTo>
                <a:cubicBezTo>
                  <a:pt x="26370" y="3807841"/>
                  <a:pt x="11516" y="3481351"/>
                  <a:pt x="0" y="3208904"/>
                </a:cubicBezTo>
                <a:cubicBezTo>
                  <a:pt x="-11516" y="2936457"/>
                  <a:pt x="-8877" y="2794034"/>
                  <a:pt x="0" y="2632775"/>
                </a:cubicBezTo>
                <a:cubicBezTo>
                  <a:pt x="8877" y="2471516"/>
                  <a:pt x="5278" y="2119456"/>
                  <a:pt x="0" y="1915964"/>
                </a:cubicBezTo>
                <a:cubicBezTo>
                  <a:pt x="-5278" y="1712472"/>
                  <a:pt x="32938" y="1401379"/>
                  <a:pt x="0" y="1246046"/>
                </a:cubicBezTo>
                <a:cubicBezTo>
                  <a:pt x="-32938" y="1090713"/>
                  <a:pt x="-2753" y="931009"/>
                  <a:pt x="0" y="623023"/>
                </a:cubicBezTo>
                <a:cubicBezTo>
                  <a:pt x="2753" y="315037"/>
                  <a:pt x="-402" y="284201"/>
                  <a:pt x="0" y="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4197230380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r>
              <a:rPr lang="fi-FI" sz="2100" b="1" dirty="0"/>
              <a:t>Maiseman pienipiirteisyys tarjoaa pesäpaikkoja, ravintoa ja riittävän lyhyet lentomatkat </a:t>
            </a:r>
          </a:p>
          <a:p>
            <a:r>
              <a:rPr lang="fi-FI" sz="2100" b="1" dirty="0"/>
              <a:t>Viljelemättömät avoimet ja puoliavoimet alueet: </a:t>
            </a:r>
          </a:p>
          <a:p>
            <a:pPr lvl="1"/>
            <a:r>
              <a:rPr lang="fi-FI" sz="1900" b="1" dirty="0"/>
              <a:t>Saarekkeet ja metsänreunat</a:t>
            </a:r>
          </a:p>
          <a:p>
            <a:pPr lvl="1"/>
            <a:r>
              <a:rPr lang="fi-FI" sz="1900" b="1" dirty="0"/>
              <a:t>Pientareet, avo-ojat, niittymäiset alueet, kuloheinikot</a:t>
            </a:r>
          </a:p>
          <a:p>
            <a:pPr lvl="1"/>
            <a:r>
              <a:rPr lang="fi-FI" sz="1900" b="1" dirty="0"/>
              <a:t>Paljas maa, kivikasat, lahopuut</a:t>
            </a:r>
          </a:p>
          <a:p>
            <a:pPr lvl="1"/>
            <a:r>
              <a:rPr lang="fi-FI" sz="1900" b="1" dirty="0"/>
              <a:t>Pieni lohkokoko</a:t>
            </a:r>
          </a:p>
          <a:p>
            <a:r>
              <a:rPr lang="fi-FI" sz="2100" b="1" dirty="0"/>
              <a:t>Luonnon niittykasveja runsaasti ja monimuotoisesti keväästä syksyyn ja useana vuotena peräkkäin</a:t>
            </a:r>
          </a:p>
          <a:p>
            <a:r>
              <a:rPr lang="fi-FI" sz="2100" b="1" dirty="0"/>
              <a:t>Ei kasvinsuojeluaineita, tai vain hyvin vähän ja harkitusti</a:t>
            </a:r>
          </a:p>
          <a:p>
            <a:r>
              <a:rPr lang="fi-FI" sz="2100" b="1" dirty="0"/>
              <a:t>Ei vieraslajikasveja, erityisesti komealupiinia</a:t>
            </a:r>
          </a:p>
          <a:p>
            <a:endParaRPr lang="fi-FI" sz="2100" b="1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2CF1E9C-1BD6-D73A-DB41-BFA9967BAC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2" t="52778" r="6896"/>
          <a:stretch>
            <a:fillRect/>
          </a:stretch>
        </p:blipFill>
        <p:spPr>
          <a:xfrm>
            <a:off x="209550" y="71702"/>
            <a:ext cx="1676400" cy="1304396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588216CD-6FA5-C58D-083B-965680DC37B3}"/>
              </a:ext>
            </a:extLst>
          </p:cNvPr>
          <p:cNvSpPr txBox="1">
            <a:spLocks/>
          </p:cNvSpPr>
          <p:nvPr/>
        </p:nvSpPr>
        <p:spPr>
          <a:xfrm>
            <a:off x="643467" y="154363"/>
            <a:ext cx="8791578" cy="1263034"/>
          </a:xfrm>
          <a:custGeom>
            <a:avLst/>
            <a:gdLst>
              <a:gd name="csX0" fmla="*/ 0 w 8791578"/>
              <a:gd name="csY0" fmla="*/ 0 h 1263034"/>
              <a:gd name="csX1" fmla="*/ 764191 w 8791578"/>
              <a:gd name="csY1" fmla="*/ 0 h 1263034"/>
              <a:gd name="csX2" fmla="*/ 1528382 w 8791578"/>
              <a:gd name="csY2" fmla="*/ 0 h 1263034"/>
              <a:gd name="csX3" fmla="*/ 2292573 w 8791578"/>
              <a:gd name="csY3" fmla="*/ 0 h 1263034"/>
              <a:gd name="csX4" fmla="*/ 2880932 w 8791578"/>
              <a:gd name="csY4" fmla="*/ 0 h 1263034"/>
              <a:gd name="csX5" fmla="*/ 3557208 w 8791578"/>
              <a:gd name="csY5" fmla="*/ 0 h 1263034"/>
              <a:gd name="csX6" fmla="*/ 4057651 w 8791578"/>
              <a:gd name="csY6" fmla="*/ 0 h 1263034"/>
              <a:gd name="csX7" fmla="*/ 4646011 w 8791578"/>
              <a:gd name="csY7" fmla="*/ 0 h 1263034"/>
              <a:gd name="csX8" fmla="*/ 5234370 w 8791578"/>
              <a:gd name="csY8" fmla="*/ 0 h 1263034"/>
              <a:gd name="csX9" fmla="*/ 5998561 w 8791578"/>
              <a:gd name="csY9" fmla="*/ 0 h 1263034"/>
              <a:gd name="csX10" fmla="*/ 6499005 w 8791578"/>
              <a:gd name="csY10" fmla="*/ 0 h 1263034"/>
              <a:gd name="csX11" fmla="*/ 7263196 w 8791578"/>
              <a:gd name="csY11" fmla="*/ 0 h 1263034"/>
              <a:gd name="csX12" fmla="*/ 7939471 w 8791578"/>
              <a:gd name="csY12" fmla="*/ 0 h 1263034"/>
              <a:gd name="csX13" fmla="*/ 8791578 w 8791578"/>
              <a:gd name="csY13" fmla="*/ 0 h 1263034"/>
              <a:gd name="csX14" fmla="*/ 8791578 w 8791578"/>
              <a:gd name="csY14" fmla="*/ 606256 h 1263034"/>
              <a:gd name="csX15" fmla="*/ 8791578 w 8791578"/>
              <a:gd name="csY15" fmla="*/ 1263034 h 1263034"/>
              <a:gd name="csX16" fmla="*/ 7939471 w 8791578"/>
              <a:gd name="csY16" fmla="*/ 1263034 h 1263034"/>
              <a:gd name="csX17" fmla="*/ 7439028 w 8791578"/>
              <a:gd name="csY17" fmla="*/ 1263034 h 1263034"/>
              <a:gd name="csX18" fmla="*/ 7026500 w 8791578"/>
              <a:gd name="csY18" fmla="*/ 1263034 h 1263034"/>
              <a:gd name="csX19" fmla="*/ 6613972 w 8791578"/>
              <a:gd name="csY19" fmla="*/ 1263034 h 1263034"/>
              <a:gd name="csX20" fmla="*/ 6201444 w 8791578"/>
              <a:gd name="csY20" fmla="*/ 1263034 h 1263034"/>
              <a:gd name="csX21" fmla="*/ 5788916 w 8791578"/>
              <a:gd name="csY21" fmla="*/ 1263034 h 1263034"/>
              <a:gd name="csX22" fmla="*/ 5112641 w 8791578"/>
              <a:gd name="csY22" fmla="*/ 1263034 h 1263034"/>
              <a:gd name="csX23" fmla="*/ 4436366 w 8791578"/>
              <a:gd name="csY23" fmla="*/ 1263034 h 1263034"/>
              <a:gd name="csX24" fmla="*/ 3760090 w 8791578"/>
              <a:gd name="csY24" fmla="*/ 1263034 h 1263034"/>
              <a:gd name="csX25" fmla="*/ 2907983 w 8791578"/>
              <a:gd name="csY25" fmla="*/ 1263034 h 1263034"/>
              <a:gd name="csX26" fmla="*/ 2407540 w 8791578"/>
              <a:gd name="csY26" fmla="*/ 1263034 h 1263034"/>
              <a:gd name="csX27" fmla="*/ 1731265 w 8791578"/>
              <a:gd name="csY27" fmla="*/ 1263034 h 1263034"/>
              <a:gd name="csX28" fmla="*/ 1230821 w 8791578"/>
              <a:gd name="csY28" fmla="*/ 1263034 h 1263034"/>
              <a:gd name="csX29" fmla="*/ 818293 w 8791578"/>
              <a:gd name="csY29" fmla="*/ 1263034 h 1263034"/>
              <a:gd name="csX30" fmla="*/ 0 w 8791578"/>
              <a:gd name="csY30" fmla="*/ 1263034 h 1263034"/>
              <a:gd name="csX31" fmla="*/ 0 w 8791578"/>
              <a:gd name="csY31" fmla="*/ 631517 h 1263034"/>
              <a:gd name="csX32" fmla="*/ 0 w 8791578"/>
              <a:gd name="csY32" fmla="*/ 0 h 12630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8791578" h="1263034" fill="none" extrusionOk="0">
                <a:moveTo>
                  <a:pt x="0" y="0"/>
                </a:moveTo>
                <a:cubicBezTo>
                  <a:pt x="366758" y="30192"/>
                  <a:pt x="398052" y="2647"/>
                  <a:pt x="764191" y="0"/>
                </a:cubicBezTo>
                <a:cubicBezTo>
                  <a:pt x="1130330" y="-2647"/>
                  <a:pt x="1234371" y="28320"/>
                  <a:pt x="1528382" y="0"/>
                </a:cubicBezTo>
                <a:cubicBezTo>
                  <a:pt x="1822393" y="-28320"/>
                  <a:pt x="2114287" y="-952"/>
                  <a:pt x="2292573" y="0"/>
                </a:cubicBezTo>
                <a:cubicBezTo>
                  <a:pt x="2470859" y="952"/>
                  <a:pt x="2680425" y="16728"/>
                  <a:pt x="2880932" y="0"/>
                </a:cubicBezTo>
                <a:cubicBezTo>
                  <a:pt x="3081439" y="-16728"/>
                  <a:pt x="3323081" y="8525"/>
                  <a:pt x="3557208" y="0"/>
                </a:cubicBezTo>
                <a:cubicBezTo>
                  <a:pt x="3791335" y="-8525"/>
                  <a:pt x="3831837" y="-15612"/>
                  <a:pt x="4057651" y="0"/>
                </a:cubicBezTo>
                <a:cubicBezTo>
                  <a:pt x="4283465" y="15612"/>
                  <a:pt x="4404166" y="-19520"/>
                  <a:pt x="4646011" y="0"/>
                </a:cubicBezTo>
                <a:cubicBezTo>
                  <a:pt x="4887856" y="19520"/>
                  <a:pt x="5038473" y="24041"/>
                  <a:pt x="5234370" y="0"/>
                </a:cubicBezTo>
                <a:cubicBezTo>
                  <a:pt x="5430267" y="-24041"/>
                  <a:pt x="5797214" y="-6121"/>
                  <a:pt x="5998561" y="0"/>
                </a:cubicBezTo>
                <a:cubicBezTo>
                  <a:pt x="6199908" y="6121"/>
                  <a:pt x="6356948" y="3384"/>
                  <a:pt x="6499005" y="0"/>
                </a:cubicBezTo>
                <a:cubicBezTo>
                  <a:pt x="6641062" y="-3384"/>
                  <a:pt x="7049455" y="-7639"/>
                  <a:pt x="7263196" y="0"/>
                </a:cubicBezTo>
                <a:cubicBezTo>
                  <a:pt x="7476937" y="7639"/>
                  <a:pt x="7733698" y="7969"/>
                  <a:pt x="7939471" y="0"/>
                </a:cubicBezTo>
                <a:cubicBezTo>
                  <a:pt x="8145245" y="-7969"/>
                  <a:pt x="8395675" y="-16484"/>
                  <a:pt x="8791578" y="0"/>
                </a:cubicBezTo>
                <a:cubicBezTo>
                  <a:pt x="8786933" y="192904"/>
                  <a:pt x="8805732" y="394341"/>
                  <a:pt x="8791578" y="606256"/>
                </a:cubicBezTo>
                <a:cubicBezTo>
                  <a:pt x="8777424" y="818171"/>
                  <a:pt x="8762415" y="1075262"/>
                  <a:pt x="8791578" y="1263034"/>
                </a:cubicBezTo>
                <a:cubicBezTo>
                  <a:pt x="8431570" y="1271605"/>
                  <a:pt x="8236840" y="1297727"/>
                  <a:pt x="7939471" y="1263034"/>
                </a:cubicBezTo>
                <a:cubicBezTo>
                  <a:pt x="7642102" y="1228341"/>
                  <a:pt x="7679092" y="1275427"/>
                  <a:pt x="7439028" y="1263034"/>
                </a:cubicBezTo>
                <a:cubicBezTo>
                  <a:pt x="7198964" y="1250641"/>
                  <a:pt x="7142597" y="1253905"/>
                  <a:pt x="7026500" y="1263034"/>
                </a:cubicBezTo>
                <a:cubicBezTo>
                  <a:pt x="6910403" y="1272163"/>
                  <a:pt x="6755527" y="1277627"/>
                  <a:pt x="6613972" y="1263034"/>
                </a:cubicBezTo>
                <a:cubicBezTo>
                  <a:pt x="6472417" y="1248441"/>
                  <a:pt x="6324318" y="1282861"/>
                  <a:pt x="6201444" y="1263034"/>
                </a:cubicBezTo>
                <a:cubicBezTo>
                  <a:pt x="6078570" y="1243207"/>
                  <a:pt x="5993882" y="1278214"/>
                  <a:pt x="5788916" y="1263034"/>
                </a:cubicBezTo>
                <a:cubicBezTo>
                  <a:pt x="5583950" y="1247854"/>
                  <a:pt x="5310768" y="1245505"/>
                  <a:pt x="5112641" y="1263034"/>
                </a:cubicBezTo>
                <a:cubicBezTo>
                  <a:pt x="4914514" y="1280563"/>
                  <a:pt x="4750904" y="1256757"/>
                  <a:pt x="4436366" y="1263034"/>
                </a:cubicBezTo>
                <a:cubicBezTo>
                  <a:pt x="4121829" y="1269311"/>
                  <a:pt x="4025803" y="1247346"/>
                  <a:pt x="3760090" y="1263034"/>
                </a:cubicBezTo>
                <a:cubicBezTo>
                  <a:pt x="3494377" y="1278722"/>
                  <a:pt x="3327867" y="1279390"/>
                  <a:pt x="2907983" y="1263034"/>
                </a:cubicBezTo>
                <a:cubicBezTo>
                  <a:pt x="2488099" y="1246678"/>
                  <a:pt x="2627216" y="1277333"/>
                  <a:pt x="2407540" y="1263034"/>
                </a:cubicBezTo>
                <a:cubicBezTo>
                  <a:pt x="2187864" y="1248735"/>
                  <a:pt x="2063886" y="1243905"/>
                  <a:pt x="1731265" y="1263034"/>
                </a:cubicBezTo>
                <a:cubicBezTo>
                  <a:pt x="1398645" y="1282163"/>
                  <a:pt x="1445408" y="1283179"/>
                  <a:pt x="1230821" y="1263034"/>
                </a:cubicBezTo>
                <a:cubicBezTo>
                  <a:pt x="1016234" y="1242889"/>
                  <a:pt x="991282" y="1268130"/>
                  <a:pt x="818293" y="1263034"/>
                </a:cubicBezTo>
                <a:cubicBezTo>
                  <a:pt x="645304" y="1257938"/>
                  <a:pt x="389192" y="1270735"/>
                  <a:pt x="0" y="1263034"/>
                </a:cubicBezTo>
                <a:cubicBezTo>
                  <a:pt x="-10672" y="1117263"/>
                  <a:pt x="18811" y="776749"/>
                  <a:pt x="0" y="631517"/>
                </a:cubicBezTo>
                <a:cubicBezTo>
                  <a:pt x="-18811" y="486285"/>
                  <a:pt x="-21336" y="215622"/>
                  <a:pt x="0" y="0"/>
                </a:cubicBezTo>
                <a:close/>
              </a:path>
              <a:path w="8791578" h="1263034" stroke="0" extrusionOk="0">
                <a:moveTo>
                  <a:pt x="0" y="0"/>
                </a:moveTo>
                <a:cubicBezTo>
                  <a:pt x="185278" y="-15920"/>
                  <a:pt x="374499" y="23925"/>
                  <a:pt x="588359" y="0"/>
                </a:cubicBezTo>
                <a:cubicBezTo>
                  <a:pt x="802219" y="-23925"/>
                  <a:pt x="1018843" y="-24632"/>
                  <a:pt x="1264635" y="0"/>
                </a:cubicBezTo>
                <a:cubicBezTo>
                  <a:pt x="1510427" y="24632"/>
                  <a:pt x="1791963" y="-24763"/>
                  <a:pt x="1940910" y="0"/>
                </a:cubicBezTo>
                <a:cubicBezTo>
                  <a:pt x="2089857" y="24763"/>
                  <a:pt x="2408054" y="-13861"/>
                  <a:pt x="2617185" y="0"/>
                </a:cubicBezTo>
                <a:cubicBezTo>
                  <a:pt x="2826317" y="13861"/>
                  <a:pt x="3147315" y="-3661"/>
                  <a:pt x="3293460" y="0"/>
                </a:cubicBezTo>
                <a:cubicBezTo>
                  <a:pt x="3439605" y="3661"/>
                  <a:pt x="3553987" y="8771"/>
                  <a:pt x="3705988" y="0"/>
                </a:cubicBezTo>
                <a:cubicBezTo>
                  <a:pt x="3857989" y="-8771"/>
                  <a:pt x="4319272" y="-22576"/>
                  <a:pt x="4558095" y="0"/>
                </a:cubicBezTo>
                <a:cubicBezTo>
                  <a:pt x="4796918" y="22576"/>
                  <a:pt x="4856397" y="14663"/>
                  <a:pt x="5058539" y="0"/>
                </a:cubicBezTo>
                <a:cubicBezTo>
                  <a:pt x="5260681" y="-14663"/>
                  <a:pt x="5389241" y="-7510"/>
                  <a:pt x="5646898" y="0"/>
                </a:cubicBezTo>
                <a:cubicBezTo>
                  <a:pt x="5904555" y="7510"/>
                  <a:pt x="6157289" y="-29006"/>
                  <a:pt x="6323173" y="0"/>
                </a:cubicBezTo>
                <a:cubicBezTo>
                  <a:pt x="6489057" y="29006"/>
                  <a:pt x="6612092" y="-17523"/>
                  <a:pt x="6735701" y="0"/>
                </a:cubicBezTo>
                <a:cubicBezTo>
                  <a:pt x="6859310" y="17523"/>
                  <a:pt x="7173989" y="-22014"/>
                  <a:pt x="7324061" y="0"/>
                </a:cubicBezTo>
                <a:cubicBezTo>
                  <a:pt x="7474133" y="22014"/>
                  <a:pt x="7929089" y="550"/>
                  <a:pt x="8088252" y="0"/>
                </a:cubicBezTo>
                <a:cubicBezTo>
                  <a:pt x="8247415" y="-550"/>
                  <a:pt x="8608818" y="-33761"/>
                  <a:pt x="8791578" y="0"/>
                </a:cubicBezTo>
                <a:cubicBezTo>
                  <a:pt x="8790160" y="227359"/>
                  <a:pt x="8792806" y="434047"/>
                  <a:pt x="8791578" y="606256"/>
                </a:cubicBezTo>
                <a:cubicBezTo>
                  <a:pt x="8790350" y="778465"/>
                  <a:pt x="8770371" y="945280"/>
                  <a:pt x="8791578" y="1263034"/>
                </a:cubicBezTo>
                <a:cubicBezTo>
                  <a:pt x="8617314" y="1259457"/>
                  <a:pt x="8525026" y="1255200"/>
                  <a:pt x="8379050" y="1263034"/>
                </a:cubicBezTo>
                <a:cubicBezTo>
                  <a:pt x="8233074" y="1270868"/>
                  <a:pt x="8130980" y="1277430"/>
                  <a:pt x="7966522" y="1263034"/>
                </a:cubicBezTo>
                <a:cubicBezTo>
                  <a:pt x="7802064" y="1248638"/>
                  <a:pt x="7453615" y="1262825"/>
                  <a:pt x="7202331" y="1263034"/>
                </a:cubicBezTo>
                <a:cubicBezTo>
                  <a:pt x="6951047" y="1263243"/>
                  <a:pt x="6843515" y="1267470"/>
                  <a:pt x="6526056" y="1263034"/>
                </a:cubicBezTo>
                <a:cubicBezTo>
                  <a:pt x="6208598" y="1258598"/>
                  <a:pt x="5961318" y="1250103"/>
                  <a:pt x="5761865" y="1263034"/>
                </a:cubicBezTo>
                <a:cubicBezTo>
                  <a:pt x="5562412" y="1275965"/>
                  <a:pt x="5309598" y="1240280"/>
                  <a:pt x="5085590" y="1263034"/>
                </a:cubicBezTo>
                <a:cubicBezTo>
                  <a:pt x="4861583" y="1285788"/>
                  <a:pt x="4765618" y="1256406"/>
                  <a:pt x="4673062" y="1263034"/>
                </a:cubicBezTo>
                <a:cubicBezTo>
                  <a:pt x="4580506" y="1269662"/>
                  <a:pt x="4326867" y="1289632"/>
                  <a:pt x="4084702" y="1263034"/>
                </a:cubicBezTo>
                <a:cubicBezTo>
                  <a:pt x="3842537" y="1236436"/>
                  <a:pt x="3485778" y="1283694"/>
                  <a:pt x="3320511" y="1263034"/>
                </a:cubicBezTo>
                <a:cubicBezTo>
                  <a:pt x="3155244" y="1242374"/>
                  <a:pt x="2858367" y="1296017"/>
                  <a:pt x="2644236" y="1263034"/>
                </a:cubicBezTo>
                <a:cubicBezTo>
                  <a:pt x="2430105" y="1230051"/>
                  <a:pt x="2118116" y="1297371"/>
                  <a:pt x="1880045" y="1263034"/>
                </a:cubicBezTo>
                <a:cubicBezTo>
                  <a:pt x="1641974" y="1228697"/>
                  <a:pt x="1507879" y="1248154"/>
                  <a:pt x="1291686" y="1263034"/>
                </a:cubicBezTo>
                <a:cubicBezTo>
                  <a:pt x="1075493" y="1277914"/>
                  <a:pt x="1069264" y="1273552"/>
                  <a:pt x="879158" y="1263034"/>
                </a:cubicBezTo>
                <a:cubicBezTo>
                  <a:pt x="689052" y="1252516"/>
                  <a:pt x="297500" y="1233999"/>
                  <a:pt x="0" y="1263034"/>
                </a:cubicBezTo>
                <a:cubicBezTo>
                  <a:pt x="-4971" y="952797"/>
                  <a:pt x="-1519" y="823777"/>
                  <a:pt x="0" y="631517"/>
                </a:cubicBezTo>
                <a:cubicBezTo>
                  <a:pt x="1519" y="439257"/>
                  <a:pt x="-22184" y="273245"/>
                  <a:pt x="0" y="0"/>
                </a:cubicBezTo>
                <a:close/>
              </a:path>
            </a:pathLst>
          </a:custGeom>
          <a:ln w="76200">
            <a:noFill/>
            <a:extLst>
              <a:ext uri="{C807C97D-BFC1-408E-A445-0C87EB9F89A2}">
                <ask:lineSketchStyleProps xmlns:ask="http://schemas.microsoft.com/office/drawing/2018/sketchyshapes" sd="211523675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Euclid Circular B" panose="020B0504000000000000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fi-FI" sz="4200" b="1" dirty="0"/>
              <a:t>Kimalaisten huomioiminen </a:t>
            </a:r>
          </a:p>
          <a:p>
            <a:pPr algn="ctr"/>
            <a:r>
              <a:rPr lang="fi-FI" sz="4200" b="1" dirty="0"/>
              <a:t>puna-apilan siemenviljelyssä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7D307190-8A4D-6D51-4314-B6AC131B1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1108" y="2229908"/>
            <a:ext cx="3390867" cy="3081867"/>
          </a:xfrm>
          <a:prstGeom prst="rect">
            <a:avLst/>
          </a:prstGeom>
        </p:spPr>
      </p:pic>
      <p:sp>
        <p:nvSpPr>
          <p:cNvPr id="8" name="Suorakulmio 7">
            <a:extLst>
              <a:ext uri="{FF2B5EF4-FFF2-40B4-BE49-F238E27FC236}">
                <a16:creationId xmlns:a16="http://schemas.microsoft.com/office/drawing/2014/main" id="{33336E62-31AB-FCD0-B1A3-633ADD3FF56A}"/>
              </a:ext>
            </a:extLst>
          </p:cNvPr>
          <p:cNvSpPr/>
          <p:nvPr/>
        </p:nvSpPr>
        <p:spPr>
          <a:xfrm>
            <a:off x="0" y="6146800"/>
            <a:ext cx="12192000" cy="71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dirty="0"/>
              <a:t>Lähde: 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DAD17C2A-5E10-13D5-E2D4-E1D9A18E6C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533" y="6139789"/>
            <a:ext cx="6519820" cy="694676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2F35D62F-E8BE-A593-A681-6EB994D46C54}"/>
              </a:ext>
            </a:extLst>
          </p:cNvPr>
          <p:cNvSpPr txBox="1"/>
          <p:nvPr/>
        </p:nvSpPr>
        <p:spPr>
          <a:xfrm>
            <a:off x="185738" y="6276216"/>
            <a:ext cx="416441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700" b="1" dirty="0">
                <a:latin typeface="Euclid Circular B" panose="020B0504000000000000"/>
              </a:rPr>
              <a:t>Luonnon monimuotoisuus maatilalla -hanke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898FB3C0-D69A-9D0F-62A2-E5FA3613FDF0}"/>
              </a:ext>
            </a:extLst>
          </p:cNvPr>
          <p:cNvSpPr txBox="1"/>
          <p:nvPr/>
        </p:nvSpPr>
        <p:spPr>
          <a:xfrm>
            <a:off x="8472488" y="5790784"/>
            <a:ext cx="25202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 dirty="0">
                <a:latin typeface="Euclid Circular B" panose="020B0504000000000000"/>
              </a:rPr>
              <a:t>Lähde: </a:t>
            </a:r>
            <a:r>
              <a:rPr lang="fi-FI" sz="1600" dirty="0">
                <a:latin typeface="Euclid Circular B" panose="020B0504000000000000"/>
              </a:rPr>
              <a:t>Luonnonvarakeskus</a:t>
            </a:r>
          </a:p>
        </p:txBody>
      </p:sp>
    </p:spTree>
    <p:extLst>
      <p:ext uri="{BB962C8B-B14F-4D97-AF65-F5344CB8AC3E}">
        <p14:creationId xmlns:p14="http://schemas.microsoft.com/office/powerpoint/2010/main" val="3001136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59B70F-8C98-0812-3634-C3EB0F72E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isällön paikkamerkki 16">
            <a:extLst>
              <a:ext uri="{FF2B5EF4-FFF2-40B4-BE49-F238E27FC236}">
                <a16:creationId xmlns:a16="http://schemas.microsoft.com/office/drawing/2014/main" id="{11DAAD8B-DF31-1235-1F3D-CBEA1382D1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080" y="2062163"/>
            <a:ext cx="3291839" cy="41148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98318CB-64D7-751D-E20A-EB45FA052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9600" y="-16577"/>
            <a:ext cx="10312400" cy="6874577"/>
          </a:xfrm>
          <a:prstGeom prst="rect">
            <a:avLst/>
          </a:prstGeom>
        </p:spPr>
      </p:pic>
      <p:sp>
        <p:nvSpPr>
          <p:cNvPr id="14" name="Tekstiruutu 13">
            <a:extLst>
              <a:ext uri="{FF2B5EF4-FFF2-40B4-BE49-F238E27FC236}">
                <a16:creationId xmlns:a16="http://schemas.microsoft.com/office/drawing/2014/main" id="{C02095C9-20DC-2D63-2931-99F4697144D9}"/>
              </a:ext>
            </a:extLst>
          </p:cNvPr>
          <p:cNvSpPr txBox="1"/>
          <p:nvPr/>
        </p:nvSpPr>
        <p:spPr>
          <a:xfrm>
            <a:off x="8805863" y="6519446"/>
            <a:ext cx="25202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 dirty="0">
                <a:solidFill>
                  <a:schemeClr val="bg1"/>
                </a:solidFill>
                <a:latin typeface="Euclid Circular B" panose="020B0504000000000000"/>
              </a:rPr>
              <a:t>Kuva on tehty tekoälyllä</a:t>
            </a:r>
            <a:endParaRPr lang="fi-FI" sz="1600" dirty="0">
              <a:solidFill>
                <a:schemeClr val="bg1"/>
              </a:solidFill>
              <a:latin typeface="Euclid Circular B" panose="020B0504000000000000"/>
            </a:endParaRPr>
          </a:p>
        </p:txBody>
      </p:sp>
      <p:pic>
        <p:nvPicPr>
          <p:cNvPr id="19" name="Kuva 18">
            <a:extLst>
              <a:ext uri="{FF2B5EF4-FFF2-40B4-BE49-F238E27FC236}">
                <a16:creationId xmlns:a16="http://schemas.microsoft.com/office/drawing/2014/main" id="{957CA55D-E4A4-DC57-312D-454AEB782E7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63830" y="1685924"/>
            <a:ext cx="1821180" cy="2276475"/>
          </a:xfrm>
          <a:prstGeom prst="rect">
            <a:avLst/>
          </a:prstGeom>
        </p:spPr>
      </p:pic>
      <p:pic>
        <p:nvPicPr>
          <p:cNvPr id="21" name="Kuva 20">
            <a:extLst>
              <a:ext uri="{FF2B5EF4-FFF2-40B4-BE49-F238E27FC236}">
                <a16:creationId xmlns:a16="http://schemas.microsoft.com/office/drawing/2014/main" id="{6B590900-D2D9-D85C-F2FB-629CD298CDA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0" y="0"/>
            <a:ext cx="1659255" cy="2074069"/>
          </a:xfrm>
          <a:prstGeom prst="rect">
            <a:avLst/>
          </a:prstGeom>
        </p:spPr>
      </p:pic>
      <p:sp>
        <p:nvSpPr>
          <p:cNvPr id="22" name="Ellipsi 21">
            <a:extLst>
              <a:ext uri="{FF2B5EF4-FFF2-40B4-BE49-F238E27FC236}">
                <a16:creationId xmlns:a16="http://schemas.microsoft.com/office/drawing/2014/main" id="{DC144AC1-0214-6531-38EF-4140EE378819}"/>
              </a:ext>
            </a:extLst>
          </p:cNvPr>
          <p:cNvSpPr/>
          <p:nvPr/>
        </p:nvSpPr>
        <p:spPr>
          <a:xfrm>
            <a:off x="3609975" y="3086100"/>
            <a:ext cx="952500" cy="9334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4" name="Suora yhdysviiva 23">
            <a:extLst>
              <a:ext uri="{FF2B5EF4-FFF2-40B4-BE49-F238E27FC236}">
                <a16:creationId xmlns:a16="http://schemas.microsoft.com/office/drawing/2014/main" id="{B543AF3F-CE61-4516-067A-CB3DFC3697E4}"/>
              </a:ext>
            </a:extLst>
          </p:cNvPr>
          <p:cNvCxnSpPr>
            <a:stCxn id="22" idx="2"/>
          </p:cNvCxnSpPr>
          <p:nvPr/>
        </p:nvCxnSpPr>
        <p:spPr>
          <a:xfrm>
            <a:off x="3629025" y="3571875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uora yhdysviiva 25">
            <a:extLst>
              <a:ext uri="{FF2B5EF4-FFF2-40B4-BE49-F238E27FC236}">
                <a16:creationId xmlns:a16="http://schemas.microsoft.com/office/drawing/2014/main" id="{39FC54F7-A96B-AAAB-B217-BBF94BECA388}"/>
              </a:ext>
            </a:extLst>
          </p:cNvPr>
          <p:cNvCxnSpPr>
            <a:cxnSpLocks/>
            <a:stCxn id="22" idx="2"/>
          </p:cNvCxnSpPr>
          <p:nvPr/>
        </p:nvCxnSpPr>
        <p:spPr>
          <a:xfrm flipH="1" flipV="1">
            <a:off x="1562100" y="2752725"/>
            <a:ext cx="2047875" cy="8001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uora yhdysviiva 31">
            <a:extLst>
              <a:ext uri="{FF2B5EF4-FFF2-40B4-BE49-F238E27FC236}">
                <a16:creationId xmlns:a16="http://schemas.microsoft.com/office/drawing/2014/main" id="{12E81FD3-EDD8-2A40-0AA9-99A406F91649}"/>
              </a:ext>
            </a:extLst>
          </p:cNvPr>
          <p:cNvCxnSpPr>
            <a:cxnSpLocks/>
          </p:cNvCxnSpPr>
          <p:nvPr/>
        </p:nvCxnSpPr>
        <p:spPr>
          <a:xfrm flipH="1" flipV="1">
            <a:off x="1466850" y="1495425"/>
            <a:ext cx="2047875" cy="8001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2137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5795E5-EE32-706B-061A-51D338773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605CFC4-81CB-1114-11BE-D3B67B70FA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0B513EC-A324-1CEF-D86A-3990DFAA93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8267" y="536926"/>
            <a:ext cx="10312400" cy="5800725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AFBD5887-8506-6AC2-B9AC-FFCC48040939}"/>
              </a:ext>
            </a:extLst>
          </p:cNvPr>
          <p:cNvSpPr txBox="1"/>
          <p:nvPr/>
        </p:nvSpPr>
        <p:spPr>
          <a:xfrm>
            <a:off x="8472488" y="6425784"/>
            <a:ext cx="25202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 dirty="0">
                <a:latin typeface="Euclid Circular B" panose="020B0504000000000000"/>
              </a:rPr>
              <a:t>Lähde: </a:t>
            </a:r>
            <a:r>
              <a:rPr lang="fi-FI" sz="1600" dirty="0">
                <a:latin typeface="Euclid Circular B" panose="020B0504000000000000"/>
              </a:rPr>
              <a:t>Luonnonvarakeskus</a:t>
            </a:r>
          </a:p>
        </p:txBody>
      </p:sp>
    </p:spTree>
    <p:extLst>
      <p:ext uri="{BB962C8B-B14F-4D97-AF65-F5344CB8AC3E}">
        <p14:creationId xmlns:p14="http://schemas.microsoft.com/office/powerpoint/2010/main" val="1524949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8A964B-BA60-C610-7537-7BFF80B8F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AA86D173-A149-3DF7-CB08-D65A07963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497" y="1439916"/>
            <a:ext cx="8236992" cy="4689422"/>
          </a:xfrm>
          <a:custGeom>
            <a:avLst/>
            <a:gdLst>
              <a:gd name="csX0" fmla="*/ 0 w 8236992"/>
              <a:gd name="csY0" fmla="*/ 0 h 4689422"/>
              <a:gd name="csX1" fmla="*/ 439306 w 8236992"/>
              <a:gd name="csY1" fmla="*/ 0 h 4689422"/>
              <a:gd name="csX2" fmla="*/ 960982 w 8236992"/>
              <a:gd name="csY2" fmla="*/ 0 h 4689422"/>
              <a:gd name="csX3" fmla="*/ 1729768 w 8236992"/>
              <a:gd name="csY3" fmla="*/ 0 h 4689422"/>
              <a:gd name="csX4" fmla="*/ 2169075 w 8236992"/>
              <a:gd name="csY4" fmla="*/ 0 h 4689422"/>
              <a:gd name="csX5" fmla="*/ 2690751 w 8236992"/>
              <a:gd name="csY5" fmla="*/ 0 h 4689422"/>
              <a:gd name="csX6" fmla="*/ 3459537 w 8236992"/>
              <a:gd name="csY6" fmla="*/ 0 h 4689422"/>
              <a:gd name="csX7" fmla="*/ 3981213 w 8236992"/>
              <a:gd name="csY7" fmla="*/ 0 h 4689422"/>
              <a:gd name="csX8" fmla="*/ 4832369 w 8236992"/>
              <a:gd name="csY8" fmla="*/ 0 h 4689422"/>
              <a:gd name="csX9" fmla="*/ 5601155 w 8236992"/>
              <a:gd name="csY9" fmla="*/ 0 h 4689422"/>
              <a:gd name="csX10" fmla="*/ 6369940 w 8236992"/>
              <a:gd name="csY10" fmla="*/ 0 h 4689422"/>
              <a:gd name="csX11" fmla="*/ 6973987 w 8236992"/>
              <a:gd name="csY11" fmla="*/ 0 h 4689422"/>
              <a:gd name="csX12" fmla="*/ 8236992 w 8236992"/>
              <a:gd name="csY12" fmla="*/ 0 h 4689422"/>
              <a:gd name="csX13" fmla="*/ 8236992 w 8236992"/>
              <a:gd name="csY13" fmla="*/ 716812 h 4689422"/>
              <a:gd name="csX14" fmla="*/ 8236992 w 8236992"/>
              <a:gd name="csY14" fmla="*/ 1386729 h 4689422"/>
              <a:gd name="csX15" fmla="*/ 8236992 w 8236992"/>
              <a:gd name="csY15" fmla="*/ 1915964 h 4689422"/>
              <a:gd name="csX16" fmla="*/ 8236992 w 8236992"/>
              <a:gd name="csY16" fmla="*/ 2538987 h 4689422"/>
              <a:gd name="csX17" fmla="*/ 8236992 w 8236992"/>
              <a:gd name="csY17" fmla="*/ 3208904 h 4689422"/>
              <a:gd name="csX18" fmla="*/ 8236992 w 8236992"/>
              <a:gd name="csY18" fmla="*/ 3972610 h 4689422"/>
              <a:gd name="csX19" fmla="*/ 8236992 w 8236992"/>
              <a:gd name="csY19" fmla="*/ 4689422 h 4689422"/>
              <a:gd name="csX20" fmla="*/ 7632946 w 8236992"/>
              <a:gd name="csY20" fmla="*/ 4689422 h 4689422"/>
              <a:gd name="csX21" fmla="*/ 7193640 w 8236992"/>
              <a:gd name="csY21" fmla="*/ 4689422 h 4689422"/>
              <a:gd name="csX22" fmla="*/ 6342484 w 8236992"/>
              <a:gd name="csY22" fmla="*/ 4689422 h 4689422"/>
              <a:gd name="csX23" fmla="*/ 5903178 w 8236992"/>
              <a:gd name="csY23" fmla="*/ 4689422 h 4689422"/>
              <a:gd name="csX24" fmla="*/ 5463871 w 8236992"/>
              <a:gd name="csY24" fmla="*/ 4689422 h 4689422"/>
              <a:gd name="csX25" fmla="*/ 4612716 w 8236992"/>
              <a:gd name="csY25" fmla="*/ 4689422 h 4689422"/>
              <a:gd name="csX26" fmla="*/ 4173409 w 8236992"/>
              <a:gd name="csY26" fmla="*/ 4689422 h 4689422"/>
              <a:gd name="csX27" fmla="*/ 3486993 w 8236992"/>
              <a:gd name="csY27" fmla="*/ 4689422 h 4689422"/>
              <a:gd name="csX28" fmla="*/ 2965317 w 8236992"/>
              <a:gd name="csY28" fmla="*/ 4689422 h 4689422"/>
              <a:gd name="csX29" fmla="*/ 2196531 w 8236992"/>
              <a:gd name="csY29" fmla="*/ 4689422 h 4689422"/>
              <a:gd name="csX30" fmla="*/ 1757225 w 8236992"/>
              <a:gd name="csY30" fmla="*/ 4689422 h 4689422"/>
              <a:gd name="csX31" fmla="*/ 1317919 w 8236992"/>
              <a:gd name="csY31" fmla="*/ 4689422 h 4689422"/>
              <a:gd name="csX32" fmla="*/ 878612 w 8236992"/>
              <a:gd name="csY32" fmla="*/ 4689422 h 4689422"/>
              <a:gd name="csX33" fmla="*/ 0 w 8236992"/>
              <a:gd name="csY33" fmla="*/ 4689422 h 4689422"/>
              <a:gd name="csX34" fmla="*/ 0 w 8236992"/>
              <a:gd name="csY34" fmla="*/ 3972610 h 4689422"/>
              <a:gd name="csX35" fmla="*/ 0 w 8236992"/>
              <a:gd name="csY35" fmla="*/ 3302693 h 4689422"/>
              <a:gd name="csX36" fmla="*/ 0 w 8236992"/>
              <a:gd name="csY36" fmla="*/ 2726564 h 4689422"/>
              <a:gd name="csX37" fmla="*/ 0 w 8236992"/>
              <a:gd name="csY37" fmla="*/ 1962858 h 4689422"/>
              <a:gd name="csX38" fmla="*/ 0 w 8236992"/>
              <a:gd name="csY38" fmla="*/ 1199152 h 4689422"/>
              <a:gd name="csX39" fmla="*/ 0 w 8236992"/>
              <a:gd name="csY39" fmla="*/ 623023 h 4689422"/>
              <a:gd name="csX40" fmla="*/ 0 w 8236992"/>
              <a:gd name="csY40" fmla="*/ 0 h 46894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</a:cxnLst>
            <a:rect l="l" t="t" r="r" b="b"/>
            <a:pathLst>
              <a:path w="8236992" h="4689422" fill="none" extrusionOk="0">
                <a:moveTo>
                  <a:pt x="0" y="0"/>
                </a:moveTo>
                <a:cubicBezTo>
                  <a:pt x="203317" y="16798"/>
                  <a:pt x="326065" y="-10721"/>
                  <a:pt x="439306" y="0"/>
                </a:cubicBezTo>
                <a:cubicBezTo>
                  <a:pt x="552547" y="10721"/>
                  <a:pt x="842586" y="6015"/>
                  <a:pt x="960982" y="0"/>
                </a:cubicBezTo>
                <a:cubicBezTo>
                  <a:pt x="1079378" y="-6015"/>
                  <a:pt x="1551707" y="10289"/>
                  <a:pt x="1729768" y="0"/>
                </a:cubicBezTo>
                <a:cubicBezTo>
                  <a:pt x="1907829" y="-10289"/>
                  <a:pt x="2013335" y="9793"/>
                  <a:pt x="2169075" y="0"/>
                </a:cubicBezTo>
                <a:cubicBezTo>
                  <a:pt x="2324815" y="-9793"/>
                  <a:pt x="2526372" y="386"/>
                  <a:pt x="2690751" y="0"/>
                </a:cubicBezTo>
                <a:cubicBezTo>
                  <a:pt x="2855130" y="-386"/>
                  <a:pt x="3278194" y="33797"/>
                  <a:pt x="3459537" y="0"/>
                </a:cubicBezTo>
                <a:cubicBezTo>
                  <a:pt x="3640880" y="-33797"/>
                  <a:pt x="3873820" y="10484"/>
                  <a:pt x="3981213" y="0"/>
                </a:cubicBezTo>
                <a:cubicBezTo>
                  <a:pt x="4088606" y="-10484"/>
                  <a:pt x="4443314" y="29071"/>
                  <a:pt x="4832369" y="0"/>
                </a:cubicBezTo>
                <a:cubicBezTo>
                  <a:pt x="5221424" y="-29071"/>
                  <a:pt x="5338693" y="25766"/>
                  <a:pt x="5601155" y="0"/>
                </a:cubicBezTo>
                <a:cubicBezTo>
                  <a:pt x="5863617" y="-25766"/>
                  <a:pt x="6005833" y="29340"/>
                  <a:pt x="6369940" y="0"/>
                </a:cubicBezTo>
                <a:cubicBezTo>
                  <a:pt x="6734047" y="-29340"/>
                  <a:pt x="6674365" y="5596"/>
                  <a:pt x="6973987" y="0"/>
                </a:cubicBezTo>
                <a:cubicBezTo>
                  <a:pt x="7273609" y="-5596"/>
                  <a:pt x="7772436" y="39514"/>
                  <a:pt x="8236992" y="0"/>
                </a:cubicBezTo>
                <a:cubicBezTo>
                  <a:pt x="8249360" y="178836"/>
                  <a:pt x="8211228" y="370674"/>
                  <a:pt x="8236992" y="716812"/>
                </a:cubicBezTo>
                <a:cubicBezTo>
                  <a:pt x="8262756" y="1062950"/>
                  <a:pt x="8231456" y="1237554"/>
                  <a:pt x="8236992" y="1386729"/>
                </a:cubicBezTo>
                <a:cubicBezTo>
                  <a:pt x="8242528" y="1535904"/>
                  <a:pt x="8232806" y="1696703"/>
                  <a:pt x="8236992" y="1915964"/>
                </a:cubicBezTo>
                <a:cubicBezTo>
                  <a:pt x="8241178" y="2135226"/>
                  <a:pt x="8236633" y="2331779"/>
                  <a:pt x="8236992" y="2538987"/>
                </a:cubicBezTo>
                <a:cubicBezTo>
                  <a:pt x="8237351" y="2746195"/>
                  <a:pt x="8244678" y="3008349"/>
                  <a:pt x="8236992" y="3208904"/>
                </a:cubicBezTo>
                <a:cubicBezTo>
                  <a:pt x="8229306" y="3409459"/>
                  <a:pt x="8273397" y="3598597"/>
                  <a:pt x="8236992" y="3972610"/>
                </a:cubicBezTo>
                <a:cubicBezTo>
                  <a:pt x="8200587" y="4346623"/>
                  <a:pt x="8231233" y="4519047"/>
                  <a:pt x="8236992" y="4689422"/>
                </a:cubicBezTo>
                <a:cubicBezTo>
                  <a:pt x="8022175" y="4682326"/>
                  <a:pt x="7783113" y="4710014"/>
                  <a:pt x="7632946" y="4689422"/>
                </a:cubicBezTo>
                <a:cubicBezTo>
                  <a:pt x="7482779" y="4668830"/>
                  <a:pt x="7300592" y="4684999"/>
                  <a:pt x="7193640" y="4689422"/>
                </a:cubicBezTo>
                <a:cubicBezTo>
                  <a:pt x="7086688" y="4693845"/>
                  <a:pt x="6614984" y="4725861"/>
                  <a:pt x="6342484" y="4689422"/>
                </a:cubicBezTo>
                <a:cubicBezTo>
                  <a:pt x="6069984" y="4652983"/>
                  <a:pt x="6104639" y="4709772"/>
                  <a:pt x="5903178" y="4689422"/>
                </a:cubicBezTo>
                <a:cubicBezTo>
                  <a:pt x="5701717" y="4669072"/>
                  <a:pt x="5671204" y="4695386"/>
                  <a:pt x="5463871" y="4689422"/>
                </a:cubicBezTo>
                <a:cubicBezTo>
                  <a:pt x="5256538" y="4683458"/>
                  <a:pt x="4896653" y="4681714"/>
                  <a:pt x="4612716" y="4689422"/>
                </a:cubicBezTo>
                <a:cubicBezTo>
                  <a:pt x="4328780" y="4697130"/>
                  <a:pt x="4263223" y="4687306"/>
                  <a:pt x="4173409" y="4689422"/>
                </a:cubicBezTo>
                <a:cubicBezTo>
                  <a:pt x="4083595" y="4691538"/>
                  <a:pt x="3779769" y="4682141"/>
                  <a:pt x="3486993" y="4689422"/>
                </a:cubicBezTo>
                <a:cubicBezTo>
                  <a:pt x="3194217" y="4696703"/>
                  <a:pt x="3206005" y="4676450"/>
                  <a:pt x="2965317" y="4689422"/>
                </a:cubicBezTo>
                <a:cubicBezTo>
                  <a:pt x="2724629" y="4702394"/>
                  <a:pt x="2382246" y="4674917"/>
                  <a:pt x="2196531" y="4689422"/>
                </a:cubicBezTo>
                <a:cubicBezTo>
                  <a:pt x="2010816" y="4703927"/>
                  <a:pt x="1943380" y="4706829"/>
                  <a:pt x="1757225" y="4689422"/>
                </a:cubicBezTo>
                <a:cubicBezTo>
                  <a:pt x="1571070" y="4672015"/>
                  <a:pt x="1469407" y="4700127"/>
                  <a:pt x="1317919" y="4689422"/>
                </a:cubicBezTo>
                <a:cubicBezTo>
                  <a:pt x="1166431" y="4678717"/>
                  <a:pt x="1038594" y="4683640"/>
                  <a:pt x="878612" y="4689422"/>
                </a:cubicBezTo>
                <a:cubicBezTo>
                  <a:pt x="718630" y="4695204"/>
                  <a:pt x="430096" y="4715641"/>
                  <a:pt x="0" y="4689422"/>
                </a:cubicBezTo>
                <a:cubicBezTo>
                  <a:pt x="13669" y="4510608"/>
                  <a:pt x="8651" y="4267537"/>
                  <a:pt x="0" y="3972610"/>
                </a:cubicBezTo>
                <a:cubicBezTo>
                  <a:pt x="-8651" y="3677683"/>
                  <a:pt x="21360" y="3634160"/>
                  <a:pt x="0" y="3302693"/>
                </a:cubicBezTo>
                <a:cubicBezTo>
                  <a:pt x="-21360" y="2971226"/>
                  <a:pt x="-13285" y="2971367"/>
                  <a:pt x="0" y="2726564"/>
                </a:cubicBezTo>
                <a:cubicBezTo>
                  <a:pt x="13285" y="2481761"/>
                  <a:pt x="-33764" y="2124388"/>
                  <a:pt x="0" y="1962858"/>
                </a:cubicBezTo>
                <a:cubicBezTo>
                  <a:pt x="33764" y="1801328"/>
                  <a:pt x="32350" y="1426133"/>
                  <a:pt x="0" y="1199152"/>
                </a:cubicBezTo>
                <a:cubicBezTo>
                  <a:pt x="-32350" y="972171"/>
                  <a:pt x="-5730" y="837921"/>
                  <a:pt x="0" y="623023"/>
                </a:cubicBezTo>
                <a:cubicBezTo>
                  <a:pt x="5730" y="408125"/>
                  <a:pt x="-24528" y="217213"/>
                  <a:pt x="0" y="0"/>
                </a:cubicBezTo>
                <a:close/>
              </a:path>
              <a:path w="8236992" h="4689422" stroke="0" extrusionOk="0">
                <a:moveTo>
                  <a:pt x="0" y="0"/>
                </a:moveTo>
                <a:cubicBezTo>
                  <a:pt x="210460" y="-3298"/>
                  <a:pt x="422851" y="20474"/>
                  <a:pt x="604046" y="0"/>
                </a:cubicBezTo>
                <a:cubicBezTo>
                  <a:pt x="785241" y="-20474"/>
                  <a:pt x="936359" y="-13935"/>
                  <a:pt x="1125722" y="0"/>
                </a:cubicBezTo>
                <a:cubicBezTo>
                  <a:pt x="1315085" y="13935"/>
                  <a:pt x="1470943" y="-1436"/>
                  <a:pt x="1565028" y="0"/>
                </a:cubicBezTo>
                <a:cubicBezTo>
                  <a:pt x="1659113" y="1436"/>
                  <a:pt x="1867045" y="22947"/>
                  <a:pt x="2086705" y="0"/>
                </a:cubicBezTo>
                <a:cubicBezTo>
                  <a:pt x="2306365" y="-22947"/>
                  <a:pt x="2489136" y="33672"/>
                  <a:pt x="2773121" y="0"/>
                </a:cubicBezTo>
                <a:cubicBezTo>
                  <a:pt x="3057106" y="-33672"/>
                  <a:pt x="3438408" y="-31331"/>
                  <a:pt x="3624276" y="0"/>
                </a:cubicBezTo>
                <a:cubicBezTo>
                  <a:pt x="3810144" y="31331"/>
                  <a:pt x="4138417" y="-34086"/>
                  <a:pt x="4310692" y="0"/>
                </a:cubicBezTo>
                <a:cubicBezTo>
                  <a:pt x="4482967" y="34086"/>
                  <a:pt x="4685919" y="-5302"/>
                  <a:pt x="4997108" y="0"/>
                </a:cubicBezTo>
                <a:cubicBezTo>
                  <a:pt x="5308297" y="5302"/>
                  <a:pt x="5340270" y="-25712"/>
                  <a:pt x="5518785" y="0"/>
                </a:cubicBezTo>
                <a:cubicBezTo>
                  <a:pt x="5697300" y="25712"/>
                  <a:pt x="5931595" y="-2794"/>
                  <a:pt x="6040461" y="0"/>
                </a:cubicBezTo>
                <a:cubicBezTo>
                  <a:pt x="6149327" y="2794"/>
                  <a:pt x="6501261" y="-25281"/>
                  <a:pt x="6891617" y="0"/>
                </a:cubicBezTo>
                <a:cubicBezTo>
                  <a:pt x="7281973" y="25281"/>
                  <a:pt x="7726939" y="61793"/>
                  <a:pt x="8236992" y="0"/>
                </a:cubicBezTo>
                <a:cubicBezTo>
                  <a:pt x="8255964" y="251561"/>
                  <a:pt x="8212939" y="362477"/>
                  <a:pt x="8236992" y="623023"/>
                </a:cubicBezTo>
                <a:cubicBezTo>
                  <a:pt x="8261045" y="883569"/>
                  <a:pt x="8261282" y="1008482"/>
                  <a:pt x="8236992" y="1246046"/>
                </a:cubicBezTo>
                <a:cubicBezTo>
                  <a:pt x="8212702" y="1483610"/>
                  <a:pt x="8255715" y="1684551"/>
                  <a:pt x="8236992" y="1915964"/>
                </a:cubicBezTo>
                <a:cubicBezTo>
                  <a:pt x="8218269" y="2147377"/>
                  <a:pt x="8234958" y="2397706"/>
                  <a:pt x="8236992" y="2538987"/>
                </a:cubicBezTo>
                <a:cubicBezTo>
                  <a:pt x="8239026" y="2680268"/>
                  <a:pt x="8227183" y="3105217"/>
                  <a:pt x="8236992" y="3255799"/>
                </a:cubicBezTo>
                <a:cubicBezTo>
                  <a:pt x="8246801" y="3406381"/>
                  <a:pt x="8231455" y="3600243"/>
                  <a:pt x="8236992" y="3831928"/>
                </a:cubicBezTo>
                <a:cubicBezTo>
                  <a:pt x="8242529" y="4063613"/>
                  <a:pt x="8269547" y="4463654"/>
                  <a:pt x="8236992" y="4689422"/>
                </a:cubicBezTo>
                <a:cubicBezTo>
                  <a:pt x="8002320" y="4701185"/>
                  <a:pt x="7748404" y="4720052"/>
                  <a:pt x="7550576" y="4689422"/>
                </a:cubicBezTo>
                <a:cubicBezTo>
                  <a:pt x="7352748" y="4658792"/>
                  <a:pt x="7114789" y="4716892"/>
                  <a:pt x="6946530" y="4689422"/>
                </a:cubicBezTo>
                <a:cubicBezTo>
                  <a:pt x="6778271" y="4661952"/>
                  <a:pt x="6411387" y="4724299"/>
                  <a:pt x="6095374" y="4689422"/>
                </a:cubicBezTo>
                <a:cubicBezTo>
                  <a:pt x="5779361" y="4654545"/>
                  <a:pt x="5546850" y="4673754"/>
                  <a:pt x="5244218" y="4689422"/>
                </a:cubicBezTo>
                <a:cubicBezTo>
                  <a:pt x="4941586" y="4705090"/>
                  <a:pt x="4876137" y="4675209"/>
                  <a:pt x="4557802" y="4689422"/>
                </a:cubicBezTo>
                <a:cubicBezTo>
                  <a:pt x="4239467" y="4703635"/>
                  <a:pt x="4082631" y="4669008"/>
                  <a:pt x="3706646" y="4689422"/>
                </a:cubicBezTo>
                <a:cubicBezTo>
                  <a:pt x="3330661" y="4709836"/>
                  <a:pt x="3252300" y="4702494"/>
                  <a:pt x="2937860" y="4689422"/>
                </a:cubicBezTo>
                <a:cubicBezTo>
                  <a:pt x="2623420" y="4676350"/>
                  <a:pt x="2369842" y="4694911"/>
                  <a:pt x="2169075" y="4689422"/>
                </a:cubicBezTo>
                <a:cubicBezTo>
                  <a:pt x="1968308" y="4683933"/>
                  <a:pt x="1762543" y="4668004"/>
                  <a:pt x="1565028" y="4689422"/>
                </a:cubicBezTo>
                <a:cubicBezTo>
                  <a:pt x="1367513" y="4710840"/>
                  <a:pt x="1065698" y="4671592"/>
                  <a:pt x="796243" y="4689422"/>
                </a:cubicBezTo>
                <a:cubicBezTo>
                  <a:pt x="526788" y="4707252"/>
                  <a:pt x="212402" y="4687143"/>
                  <a:pt x="0" y="4689422"/>
                </a:cubicBezTo>
                <a:cubicBezTo>
                  <a:pt x="6474" y="4368581"/>
                  <a:pt x="-26370" y="4137379"/>
                  <a:pt x="0" y="3972610"/>
                </a:cubicBezTo>
                <a:cubicBezTo>
                  <a:pt x="26370" y="3807841"/>
                  <a:pt x="11516" y="3481351"/>
                  <a:pt x="0" y="3208904"/>
                </a:cubicBezTo>
                <a:cubicBezTo>
                  <a:pt x="-11516" y="2936457"/>
                  <a:pt x="-8877" y="2794034"/>
                  <a:pt x="0" y="2632775"/>
                </a:cubicBezTo>
                <a:cubicBezTo>
                  <a:pt x="8877" y="2471516"/>
                  <a:pt x="5278" y="2119456"/>
                  <a:pt x="0" y="1915964"/>
                </a:cubicBezTo>
                <a:cubicBezTo>
                  <a:pt x="-5278" y="1712472"/>
                  <a:pt x="32938" y="1401379"/>
                  <a:pt x="0" y="1246046"/>
                </a:cubicBezTo>
                <a:cubicBezTo>
                  <a:pt x="-32938" y="1090713"/>
                  <a:pt x="-2753" y="931009"/>
                  <a:pt x="0" y="623023"/>
                </a:cubicBezTo>
                <a:cubicBezTo>
                  <a:pt x="2753" y="315037"/>
                  <a:pt x="-402" y="284201"/>
                  <a:pt x="0" y="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4197230380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r>
              <a:rPr lang="fi-FI" sz="2100" b="1" dirty="0"/>
              <a:t>Sijoita lohko riittävän monipuoliseen ja pienipiirteiseen ympäristöön</a:t>
            </a:r>
          </a:p>
          <a:p>
            <a:r>
              <a:rPr lang="fi-FI" sz="2100" b="1" dirty="0"/>
              <a:t>Ylläpidä kimalaisten pesä- ja ravintopaikkoja</a:t>
            </a:r>
          </a:p>
          <a:p>
            <a:pPr lvl="1"/>
            <a:r>
              <a:rPr lang="fi-FI" sz="1900" b="1" dirty="0"/>
              <a:t>Pidä metsänreunat avoimena</a:t>
            </a:r>
          </a:p>
          <a:p>
            <a:pPr lvl="1"/>
            <a:r>
              <a:rPr lang="fi-FI" sz="1900" b="1" dirty="0"/>
              <a:t>Monipuolista niittylajistoa loppukesän niitolla ja niittojätteen poiskorjuulla</a:t>
            </a:r>
          </a:p>
          <a:p>
            <a:pPr lvl="1"/>
            <a:r>
              <a:rPr lang="fi-FI" sz="1900" b="1" dirty="0"/>
              <a:t>Jätä kivi- ja maakasat sekä lahopuut maisemaan</a:t>
            </a:r>
          </a:p>
          <a:p>
            <a:pPr lvl="1"/>
            <a:r>
              <a:rPr lang="fi-FI" sz="1900" b="1" dirty="0"/>
              <a:t>Ylläpidä kukkajatkumoa keväästä syksyyn jo ennen viljelyä ja sen aikana. Säästä esimerkiksi pajut.</a:t>
            </a:r>
          </a:p>
          <a:p>
            <a:pPr lvl="1"/>
            <a:r>
              <a:rPr lang="fi-FI" sz="1900" b="1" dirty="0"/>
              <a:t>Käytä harkintaa kasvinsuojeluaineiden käytössä</a:t>
            </a:r>
          </a:p>
          <a:p>
            <a:pPr lvl="1"/>
            <a:r>
              <a:rPr lang="fi-FI" sz="1900" b="1" dirty="0"/>
              <a:t>Torju vieraslajit</a:t>
            </a:r>
          </a:p>
          <a:p>
            <a:r>
              <a:rPr lang="fi-FI" sz="2100" b="1" dirty="0"/>
              <a:t>Tarjoa ravintoa pölyttäjäpelloilla, kukkakaistoilla ja hyönteispölytteisillä satokasveilla</a:t>
            </a:r>
          </a:p>
          <a:p>
            <a:pPr lvl="1"/>
            <a:endParaRPr lang="fi-FI" sz="1900" b="1" dirty="0"/>
          </a:p>
          <a:p>
            <a:pPr lvl="1"/>
            <a:endParaRPr lang="fi-FI" sz="1900" b="1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23F68B22-5BC2-EE32-AB21-5F48543970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2" t="52778" r="6896"/>
          <a:stretch>
            <a:fillRect/>
          </a:stretch>
        </p:blipFill>
        <p:spPr>
          <a:xfrm>
            <a:off x="209550" y="71702"/>
            <a:ext cx="1676400" cy="1304396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888BD1C5-0688-5E13-DBEC-0B65943EE9C7}"/>
              </a:ext>
            </a:extLst>
          </p:cNvPr>
          <p:cNvSpPr txBox="1">
            <a:spLocks/>
          </p:cNvSpPr>
          <p:nvPr/>
        </p:nvSpPr>
        <p:spPr>
          <a:xfrm>
            <a:off x="1304925" y="154363"/>
            <a:ext cx="8130120" cy="1263034"/>
          </a:xfrm>
          <a:custGeom>
            <a:avLst/>
            <a:gdLst>
              <a:gd name="csX0" fmla="*/ 0 w 8130120"/>
              <a:gd name="csY0" fmla="*/ 0 h 1263034"/>
              <a:gd name="csX1" fmla="*/ 758811 w 8130120"/>
              <a:gd name="csY1" fmla="*/ 0 h 1263034"/>
              <a:gd name="csX2" fmla="*/ 1517622 w 8130120"/>
              <a:gd name="csY2" fmla="*/ 0 h 1263034"/>
              <a:gd name="csX3" fmla="*/ 2357735 w 8130120"/>
              <a:gd name="csY3" fmla="*/ 0 h 1263034"/>
              <a:gd name="csX4" fmla="*/ 2791341 w 8130120"/>
              <a:gd name="csY4" fmla="*/ 0 h 1263034"/>
              <a:gd name="csX5" fmla="*/ 3550152 w 8130120"/>
              <a:gd name="csY5" fmla="*/ 0 h 1263034"/>
              <a:gd name="csX6" fmla="*/ 4308964 w 8130120"/>
              <a:gd name="csY6" fmla="*/ 0 h 1263034"/>
              <a:gd name="csX7" fmla="*/ 4905172 w 8130120"/>
              <a:gd name="csY7" fmla="*/ 0 h 1263034"/>
              <a:gd name="csX8" fmla="*/ 5582682 w 8130120"/>
              <a:gd name="csY8" fmla="*/ 0 h 1263034"/>
              <a:gd name="csX9" fmla="*/ 6097590 w 8130120"/>
              <a:gd name="csY9" fmla="*/ 0 h 1263034"/>
              <a:gd name="csX10" fmla="*/ 6693799 w 8130120"/>
              <a:gd name="csY10" fmla="*/ 0 h 1263034"/>
              <a:gd name="csX11" fmla="*/ 7290008 w 8130120"/>
              <a:gd name="csY11" fmla="*/ 0 h 1263034"/>
              <a:gd name="csX12" fmla="*/ 8130120 w 8130120"/>
              <a:gd name="csY12" fmla="*/ 0 h 1263034"/>
              <a:gd name="csX13" fmla="*/ 8130120 w 8130120"/>
              <a:gd name="csY13" fmla="*/ 606256 h 1263034"/>
              <a:gd name="csX14" fmla="*/ 8130120 w 8130120"/>
              <a:gd name="csY14" fmla="*/ 1263034 h 1263034"/>
              <a:gd name="csX15" fmla="*/ 7290008 w 8130120"/>
              <a:gd name="csY15" fmla="*/ 1263034 h 1263034"/>
              <a:gd name="csX16" fmla="*/ 6693799 w 8130120"/>
              <a:gd name="csY16" fmla="*/ 1263034 h 1263034"/>
              <a:gd name="csX17" fmla="*/ 5934988 w 8130120"/>
              <a:gd name="csY17" fmla="*/ 1263034 h 1263034"/>
              <a:gd name="csX18" fmla="*/ 5257478 w 8130120"/>
              <a:gd name="csY18" fmla="*/ 1263034 h 1263034"/>
              <a:gd name="csX19" fmla="*/ 4742570 w 8130120"/>
              <a:gd name="csY19" fmla="*/ 1263034 h 1263034"/>
              <a:gd name="csX20" fmla="*/ 4227662 w 8130120"/>
              <a:gd name="csY20" fmla="*/ 1263034 h 1263034"/>
              <a:gd name="csX21" fmla="*/ 3794056 w 8130120"/>
              <a:gd name="csY21" fmla="*/ 1263034 h 1263034"/>
              <a:gd name="csX22" fmla="*/ 3360450 w 8130120"/>
              <a:gd name="csY22" fmla="*/ 1263034 h 1263034"/>
              <a:gd name="csX23" fmla="*/ 2926843 w 8130120"/>
              <a:gd name="csY23" fmla="*/ 1263034 h 1263034"/>
              <a:gd name="csX24" fmla="*/ 2493237 w 8130120"/>
              <a:gd name="csY24" fmla="*/ 1263034 h 1263034"/>
              <a:gd name="csX25" fmla="*/ 1815727 w 8130120"/>
              <a:gd name="csY25" fmla="*/ 1263034 h 1263034"/>
              <a:gd name="csX26" fmla="*/ 1138217 w 8130120"/>
              <a:gd name="csY26" fmla="*/ 1263034 h 1263034"/>
              <a:gd name="csX27" fmla="*/ 0 w 8130120"/>
              <a:gd name="csY27" fmla="*/ 1263034 h 1263034"/>
              <a:gd name="csX28" fmla="*/ 0 w 8130120"/>
              <a:gd name="csY28" fmla="*/ 606256 h 1263034"/>
              <a:gd name="csX29" fmla="*/ 0 w 8130120"/>
              <a:gd name="csY29" fmla="*/ 0 h 12630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</a:cxnLst>
            <a:rect l="l" t="t" r="r" b="b"/>
            <a:pathLst>
              <a:path w="8130120" h="1263034" fill="none" extrusionOk="0">
                <a:moveTo>
                  <a:pt x="0" y="0"/>
                </a:moveTo>
                <a:cubicBezTo>
                  <a:pt x="177156" y="30761"/>
                  <a:pt x="549741" y="-2920"/>
                  <a:pt x="758811" y="0"/>
                </a:cubicBezTo>
                <a:cubicBezTo>
                  <a:pt x="967881" y="2920"/>
                  <a:pt x="1237340" y="14494"/>
                  <a:pt x="1517622" y="0"/>
                </a:cubicBezTo>
                <a:cubicBezTo>
                  <a:pt x="1797904" y="-14494"/>
                  <a:pt x="2119225" y="-9171"/>
                  <a:pt x="2357735" y="0"/>
                </a:cubicBezTo>
                <a:cubicBezTo>
                  <a:pt x="2596245" y="9171"/>
                  <a:pt x="2669067" y="17853"/>
                  <a:pt x="2791341" y="0"/>
                </a:cubicBezTo>
                <a:cubicBezTo>
                  <a:pt x="2913615" y="-17853"/>
                  <a:pt x="3253834" y="19580"/>
                  <a:pt x="3550152" y="0"/>
                </a:cubicBezTo>
                <a:cubicBezTo>
                  <a:pt x="3846470" y="-19580"/>
                  <a:pt x="4141376" y="9301"/>
                  <a:pt x="4308964" y="0"/>
                </a:cubicBezTo>
                <a:cubicBezTo>
                  <a:pt x="4476552" y="-9301"/>
                  <a:pt x="4696138" y="2978"/>
                  <a:pt x="4905172" y="0"/>
                </a:cubicBezTo>
                <a:cubicBezTo>
                  <a:pt x="5114206" y="-2978"/>
                  <a:pt x="5357718" y="21953"/>
                  <a:pt x="5582682" y="0"/>
                </a:cubicBezTo>
                <a:cubicBezTo>
                  <a:pt x="5807646" y="-21953"/>
                  <a:pt x="5958604" y="-20907"/>
                  <a:pt x="6097590" y="0"/>
                </a:cubicBezTo>
                <a:cubicBezTo>
                  <a:pt x="6236576" y="20907"/>
                  <a:pt x="6525574" y="-219"/>
                  <a:pt x="6693799" y="0"/>
                </a:cubicBezTo>
                <a:cubicBezTo>
                  <a:pt x="6862024" y="219"/>
                  <a:pt x="7051429" y="19648"/>
                  <a:pt x="7290008" y="0"/>
                </a:cubicBezTo>
                <a:cubicBezTo>
                  <a:pt x="7528587" y="-19648"/>
                  <a:pt x="7789325" y="15048"/>
                  <a:pt x="8130120" y="0"/>
                </a:cubicBezTo>
                <a:cubicBezTo>
                  <a:pt x="8154709" y="246430"/>
                  <a:pt x="8140928" y="339977"/>
                  <a:pt x="8130120" y="606256"/>
                </a:cubicBezTo>
                <a:cubicBezTo>
                  <a:pt x="8119312" y="872535"/>
                  <a:pt x="8157861" y="1061080"/>
                  <a:pt x="8130120" y="1263034"/>
                </a:cubicBezTo>
                <a:cubicBezTo>
                  <a:pt x="7754628" y="1249362"/>
                  <a:pt x="7574767" y="1234892"/>
                  <a:pt x="7290008" y="1263034"/>
                </a:cubicBezTo>
                <a:cubicBezTo>
                  <a:pt x="7005249" y="1291176"/>
                  <a:pt x="6922333" y="1253965"/>
                  <a:pt x="6693799" y="1263034"/>
                </a:cubicBezTo>
                <a:cubicBezTo>
                  <a:pt x="6465265" y="1272103"/>
                  <a:pt x="6280677" y="1287010"/>
                  <a:pt x="5934988" y="1263034"/>
                </a:cubicBezTo>
                <a:cubicBezTo>
                  <a:pt x="5589299" y="1239058"/>
                  <a:pt x="5557174" y="1243672"/>
                  <a:pt x="5257478" y="1263034"/>
                </a:cubicBezTo>
                <a:cubicBezTo>
                  <a:pt x="4957782" y="1282397"/>
                  <a:pt x="4979171" y="1250654"/>
                  <a:pt x="4742570" y="1263034"/>
                </a:cubicBezTo>
                <a:cubicBezTo>
                  <a:pt x="4505969" y="1275414"/>
                  <a:pt x="4349561" y="1262541"/>
                  <a:pt x="4227662" y="1263034"/>
                </a:cubicBezTo>
                <a:cubicBezTo>
                  <a:pt x="4105763" y="1263527"/>
                  <a:pt x="3901118" y="1280133"/>
                  <a:pt x="3794056" y="1263034"/>
                </a:cubicBezTo>
                <a:cubicBezTo>
                  <a:pt x="3686994" y="1245935"/>
                  <a:pt x="3490627" y="1284369"/>
                  <a:pt x="3360450" y="1263034"/>
                </a:cubicBezTo>
                <a:cubicBezTo>
                  <a:pt x="3230273" y="1241699"/>
                  <a:pt x="3120963" y="1281440"/>
                  <a:pt x="2926843" y="1263034"/>
                </a:cubicBezTo>
                <a:cubicBezTo>
                  <a:pt x="2732723" y="1244628"/>
                  <a:pt x="2612171" y="1246590"/>
                  <a:pt x="2493237" y="1263034"/>
                </a:cubicBezTo>
                <a:cubicBezTo>
                  <a:pt x="2374303" y="1279478"/>
                  <a:pt x="2049692" y="1249541"/>
                  <a:pt x="1815727" y="1263034"/>
                </a:cubicBezTo>
                <a:cubicBezTo>
                  <a:pt x="1581762" y="1276528"/>
                  <a:pt x="1409757" y="1245687"/>
                  <a:pt x="1138217" y="1263034"/>
                </a:cubicBezTo>
                <a:cubicBezTo>
                  <a:pt x="866677" y="1280382"/>
                  <a:pt x="419931" y="1242122"/>
                  <a:pt x="0" y="1263034"/>
                </a:cubicBezTo>
                <a:cubicBezTo>
                  <a:pt x="27582" y="1045706"/>
                  <a:pt x="13243" y="884116"/>
                  <a:pt x="0" y="606256"/>
                </a:cubicBezTo>
                <a:cubicBezTo>
                  <a:pt x="-13243" y="328396"/>
                  <a:pt x="8130" y="187591"/>
                  <a:pt x="0" y="0"/>
                </a:cubicBezTo>
                <a:close/>
              </a:path>
              <a:path w="8130120" h="1263034" stroke="0" extrusionOk="0">
                <a:moveTo>
                  <a:pt x="0" y="0"/>
                </a:moveTo>
                <a:cubicBezTo>
                  <a:pt x="156116" y="9048"/>
                  <a:pt x="407468" y="-27246"/>
                  <a:pt x="596209" y="0"/>
                </a:cubicBezTo>
                <a:cubicBezTo>
                  <a:pt x="784950" y="27246"/>
                  <a:pt x="1030926" y="33392"/>
                  <a:pt x="1273719" y="0"/>
                </a:cubicBezTo>
                <a:cubicBezTo>
                  <a:pt x="1516512" y="-33392"/>
                  <a:pt x="1752064" y="22909"/>
                  <a:pt x="1951229" y="0"/>
                </a:cubicBezTo>
                <a:cubicBezTo>
                  <a:pt x="2150394" y="-22909"/>
                  <a:pt x="2389848" y="12481"/>
                  <a:pt x="2628739" y="0"/>
                </a:cubicBezTo>
                <a:cubicBezTo>
                  <a:pt x="2867630" y="-12481"/>
                  <a:pt x="3035566" y="23369"/>
                  <a:pt x="3306249" y="0"/>
                </a:cubicBezTo>
                <a:cubicBezTo>
                  <a:pt x="3576932" y="-23369"/>
                  <a:pt x="3588457" y="-2106"/>
                  <a:pt x="3739855" y="0"/>
                </a:cubicBezTo>
                <a:cubicBezTo>
                  <a:pt x="3891253" y="2106"/>
                  <a:pt x="4221936" y="-36101"/>
                  <a:pt x="4579968" y="0"/>
                </a:cubicBezTo>
                <a:cubicBezTo>
                  <a:pt x="4938000" y="36101"/>
                  <a:pt x="4953724" y="-4376"/>
                  <a:pt x="5094875" y="0"/>
                </a:cubicBezTo>
                <a:cubicBezTo>
                  <a:pt x="5236026" y="4376"/>
                  <a:pt x="5446335" y="18372"/>
                  <a:pt x="5691084" y="0"/>
                </a:cubicBezTo>
                <a:cubicBezTo>
                  <a:pt x="5935833" y="-18372"/>
                  <a:pt x="6139895" y="-23118"/>
                  <a:pt x="6368594" y="0"/>
                </a:cubicBezTo>
                <a:cubicBezTo>
                  <a:pt x="6597293" y="23118"/>
                  <a:pt x="6637739" y="11409"/>
                  <a:pt x="6802200" y="0"/>
                </a:cubicBezTo>
                <a:cubicBezTo>
                  <a:pt x="6966661" y="-11409"/>
                  <a:pt x="7170432" y="-1570"/>
                  <a:pt x="7398409" y="0"/>
                </a:cubicBezTo>
                <a:cubicBezTo>
                  <a:pt x="7626386" y="1570"/>
                  <a:pt x="7847017" y="16713"/>
                  <a:pt x="8130120" y="0"/>
                </a:cubicBezTo>
                <a:cubicBezTo>
                  <a:pt x="8130315" y="262285"/>
                  <a:pt x="8126367" y="348124"/>
                  <a:pt x="8130120" y="644147"/>
                </a:cubicBezTo>
                <a:cubicBezTo>
                  <a:pt x="8133873" y="940170"/>
                  <a:pt x="8105823" y="991158"/>
                  <a:pt x="8130120" y="1263034"/>
                </a:cubicBezTo>
                <a:cubicBezTo>
                  <a:pt x="7994040" y="1283237"/>
                  <a:pt x="7888033" y="1281561"/>
                  <a:pt x="7696514" y="1263034"/>
                </a:cubicBezTo>
                <a:cubicBezTo>
                  <a:pt x="7504995" y="1244507"/>
                  <a:pt x="7326977" y="1289835"/>
                  <a:pt x="7100305" y="1263034"/>
                </a:cubicBezTo>
                <a:cubicBezTo>
                  <a:pt x="6873633" y="1236233"/>
                  <a:pt x="6807624" y="1270623"/>
                  <a:pt x="6666698" y="1263034"/>
                </a:cubicBezTo>
                <a:cubicBezTo>
                  <a:pt x="6525772" y="1255445"/>
                  <a:pt x="6180975" y="1259483"/>
                  <a:pt x="5907887" y="1263034"/>
                </a:cubicBezTo>
                <a:cubicBezTo>
                  <a:pt x="5634799" y="1266585"/>
                  <a:pt x="5509122" y="1292838"/>
                  <a:pt x="5230377" y="1263034"/>
                </a:cubicBezTo>
                <a:cubicBezTo>
                  <a:pt x="4951632" y="1233231"/>
                  <a:pt x="4681950" y="1246450"/>
                  <a:pt x="4471566" y="1263034"/>
                </a:cubicBezTo>
                <a:cubicBezTo>
                  <a:pt x="4261182" y="1279618"/>
                  <a:pt x="4027677" y="1258225"/>
                  <a:pt x="3794056" y="1263034"/>
                </a:cubicBezTo>
                <a:cubicBezTo>
                  <a:pt x="3560435" y="1267844"/>
                  <a:pt x="3518426" y="1271811"/>
                  <a:pt x="3360450" y="1263034"/>
                </a:cubicBezTo>
                <a:cubicBezTo>
                  <a:pt x="3202474" y="1254257"/>
                  <a:pt x="3037743" y="1254774"/>
                  <a:pt x="2764241" y="1263034"/>
                </a:cubicBezTo>
                <a:cubicBezTo>
                  <a:pt x="2490739" y="1271294"/>
                  <a:pt x="2365970" y="1260851"/>
                  <a:pt x="2005430" y="1263034"/>
                </a:cubicBezTo>
                <a:cubicBezTo>
                  <a:pt x="1644890" y="1265217"/>
                  <a:pt x="1629747" y="1245200"/>
                  <a:pt x="1327920" y="1263034"/>
                </a:cubicBezTo>
                <a:cubicBezTo>
                  <a:pt x="1026093" y="1280869"/>
                  <a:pt x="566299" y="1302891"/>
                  <a:pt x="0" y="1263034"/>
                </a:cubicBezTo>
                <a:cubicBezTo>
                  <a:pt x="-4635" y="1103728"/>
                  <a:pt x="22575" y="871405"/>
                  <a:pt x="0" y="644147"/>
                </a:cubicBezTo>
                <a:cubicBezTo>
                  <a:pt x="-22575" y="416889"/>
                  <a:pt x="10364" y="199481"/>
                  <a:pt x="0" y="0"/>
                </a:cubicBezTo>
                <a:close/>
              </a:path>
            </a:pathLst>
          </a:custGeom>
          <a:ln w="76200">
            <a:noFill/>
            <a:extLst>
              <a:ext uri="{C807C97D-BFC1-408E-A445-0C87EB9F89A2}">
                <ask:lineSketchStyleProps xmlns:ask="http://schemas.microsoft.com/office/drawing/2018/sketchyshapes" sd="211523675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Euclid Circular B" panose="020B0504000000000000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fi-FI" sz="4200" b="1" dirty="0"/>
              <a:t>Puna-apilan siemenviljelyn muistilista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CA6C17E8-2EAE-37DA-FF58-DF7DAEF9B599}"/>
              </a:ext>
            </a:extLst>
          </p:cNvPr>
          <p:cNvSpPr/>
          <p:nvPr/>
        </p:nvSpPr>
        <p:spPr>
          <a:xfrm>
            <a:off x="0" y="6146800"/>
            <a:ext cx="12192000" cy="71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dirty="0"/>
              <a:t>Lähde: 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0A74DD55-0E2B-DDB5-B08F-E6FAD246D7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533" y="6139789"/>
            <a:ext cx="6519820" cy="694676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4200B800-20CC-F9B6-1AF1-6C0DE04D7558}"/>
              </a:ext>
            </a:extLst>
          </p:cNvPr>
          <p:cNvSpPr txBox="1"/>
          <p:nvPr/>
        </p:nvSpPr>
        <p:spPr>
          <a:xfrm>
            <a:off x="185738" y="6276216"/>
            <a:ext cx="416441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700" b="1" dirty="0">
                <a:latin typeface="Euclid Circular B" panose="020B0504000000000000"/>
              </a:rPr>
              <a:t>Luonnon monimuotoisuus maatilalla -hanke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3A4A107D-384A-8F64-C847-DC64848AA690}"/>
              </a:ext>
            </a:extLst>
          </p:cNvPr>
          <p:cNvSpPr txBox="1"/>
          <p:nvPr/>
        </p:nvSpPr>
        <p:spPr>
          <a:xfrm>
            <a:off x="8472488" y="5790784"/>
            <a:ext cx="25202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 dirty="0">
                <a:latin typeface="Euclid Circular B" panose="020B0504000000000000"/>
              </a:rPr>
              <a:t>Lähde: </a:t>
            </a:r>
            <a:r>
              <a:rPr lang="fi-FI" sz="1600" dirty="0">
                <a:latin typeface="Euclid Circular B" panose="020B0504000000000000"/>
              </a:rPr>
              <a:t>Luonnonvarakeskus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C05B2A0C-EA3D-ABF0-12AA-02592F2652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0" t="1278" r="13517" b="1"/>
          <a:stretch>
            <a:fillRect/>
          </a:stretch>
        </p:blipFill>
        <p:spPr>
          <a:xfrm rot="5400000">
            <a:off x="8005762" y="1943101"/>
            <a:ext cx="4652961" cy="3719513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C34DB914-1B19-A119-6CE3-473620569B0C}"/>
              </a:ext>
            </a:extLst>
          </p:cNvPr>
          <p:cNvSpPr txBox="1"/>
          <p:nvPr/>
        </p:nvSpPr>
        <p:spPr>
          <a:xfrm>
            <a:off x="8472488" y="5852339"/>
            <a:ext cx="1772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solidFill>
                  <a:schemeClr val="bg2">
                    <a:lumMod val="20000"/>
                    <a:lumOff val="80000"/>
                  </a:schemeClr>
                </a:solidFill>
                <a:latin typeface="Euclid Circular B" panose="020B0504000000000000"/>
              </a:rPr>
              <a:t>Kuva: Taru Koskinen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DEEEA0F4-DA8E-9C34-CF8A-79FB59C3D41B}"/>
              </a:ext>
            </a:extLst>
          </p:cNvPr>
          <p:cNvSpPr txBox="1"/>
          <p:nvPr/>
        </p:nvSpPr>
        <p:spPr>
          <a:xfrm>
            <a:off x="5952259" y="5790784"/>
            <a:ext cx="25202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 dirty="0">
                <a:latin typeface="Euclid Circular B" panose="020B0504000000000000"/>
              </a:rPr>
              <a:t>Lähde: </a:t>
            </a:r>
            <a:r>
              <a:rPr lang="fi-FI" sz="1600" dirty="0">
                <a:latin typeface="Euclid Circular B" panose="020B0504000000000000"/>
              </a:rPr>
              <a:t>Luonnonvarakeskus</a:t>
            </a:r>
          </a:p>
        </p:txBody>
      </p:sp>
    </p:spTree>
    <p:extLst>
      <p:ext uri="{BB962C8B-B14F-4D97-AF65-F5344CB8AC3E}">
        <p14:creationId xmlns:p14="http://schemas.microsoft.com/office/powerpoint/2010/main" val="552577970"/>
      </p:ext>
    </p:extLst>
  </p:cSld>
  <p:clrMapOvr>
    <a:masterClrMapping/>
  </p:clrMapOvr>
</p:sld>
</file>

<file path=ppt/theme/theme1.xml><?xml version="1.0" encoding="utf-8"?>
<a:theme xmlns:a="http://schemas.openxmlformats.org/drawingml/2006/main" name="ArchwayVTI">
  <a:themeElements>
    <a:clrScheme name="Mukautettu 1">
      <a:dk1>
        <a:srgbClr val="007B5F"/>
      </a:dk1>
      <a:lt1>
        <a:sysClr val="window" lastClr="FFFFFF"/>
      </a:lt1>
      <a:dk2>
        <a:srgbClr val="007B5F"/>
      </a:dk2>
      <a:lt2>
        <a:srgbClr val="D3C9AB"/>
      </a:lt2>
      <a:accent1>
        <a:srgbClr val="898470"/>
      </a:accent1>
      <a:accent2>
        <a:srgbClr val="7A8773"/>
      </a:accent2>
      <a:accent3>
        <a:srgbClr val="8C845E"/>
      </a:accent3>
      <a:accent4>
        <a:srgbClr val="9F7E56"/>
      </a:accent4>
      <a:accent5>
        <a:srgbClr val="9B7E69"/>
      </a:accent5>
      <a:accent6>
        <a:srgbClr val="AA7862"/>
      </a:accent6>
      <a:hlink>
        <a:srgbClr val="7A8773"/>
      </a:hlink>
      <a:folHlink>
        <a:srgbClr val="9F7E56"/>
      </a:folHlink>
    </a:clrScheme>
    <a:fontScheme name="Archway">
      <a:majorFont>
        <a:latin typeface="Felix Titling"/>
        <a:ea typeface=""/>
        <a:cs typeface=""/>
      </a:majorFont>
      <a:minorFont>
        <a:latin typeface="Goudy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wayVTI" id="{309F1D27-9968-4F93-BA7C-3666A757FD2E}" vid="{76D8E8FD-8787-4E56-A14A-C28BF58ABEEE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14155</TotalTime>
  <Words>318</Words>
  <Application>Microsoft Office PowerPoint</Application>
  <PresentationFormat>Laajakuva</PresentationFormat>
  <Paragraphs>57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2" baseType="lpstr">
      <vt:lpstr>Aptos</vt:lpstr>
      <vt:lpstr>Arial</vt:lpstr>
      <vt:lpstr>Euclid Circular B</vt:lpstr>
      <vt:lpstr>Goudy Old Style</vt:lpstr>
      <vt:lpstr>Wingdings</vt:lpstr>
      <vt:lpstr>ArchwayVTI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Ade Risti</dc:creator>
  <cp:lastModifiedBy>Taru Koskinen</cp:lastModifiedBy>
  <cp:revision>167</cp:revision>
  <dcterms:created xsi:type="dcterms:W3CDTF">2025-11-30T19:09:24Z</dcterms:created>
  <dcterms:modified xsi:type="dcterms:W3CDTF">2026-08-14T12:09:12Z</dcterms:modified>
</cp:coreProperties>
</file>